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42"/>
  </p:notesMasterIdLst>
  <p:handoutMasterIdLst>
    <p:handoutMasterId r:id="rId43"/>
  </p:handoutMasterIdLst>
  <p:sldIdLst>
    <p:sldId id="315" r:id="rId2"/>
    <p:sldId id="1035" r:id="rId3"/>
    <p:sldId id="430" r:id="rId4"/>
    <p:sldId id="431" r:id="rId5"/>
    <p:sldId id="432" r:id="rId6"/>
    <p:sldId id="433" r:id="rId7"/>
    <p:sldId id="348" r:id="rId8"/>
    <p:sldId id="466" r:id="rId9"/>
    <p:sldId id="441" r:id="rId10"/>
    <p:sldId id="519" r:id="rId11"/>
    <p:sldId id="541" r:id="rId12"/>
    <p:sldId id="520" r:id="rId13"/>
    <p:sldId id="545" r:id="rId14"/>
    <p:sldId id="542" r:id="rId15"/>
    <p:sldId id="521" r:id="rId16"/>
    <p:sldId id="543" r:id="rId17"/>
    <p:sldId id="522" r:id="rId18"/>
    <p:sldId id="544" r:id="rId19"/>
    <p:sldId id="523" r:id="rId20"/>
    <p:sldId id="524" r:id="rId21"/>
    <p:sldId id="437" r:id="rId22"/>
    <p:sldId id="468" r:id="rId23"/>
    <p:sldId id="438" r:id="rId24"/>
    <p:sldId id="467" r:id="rId25"/>
    <p:sldId id="434" r:id="rId26"/>
    <p:sldId id="439" r:id="rId27"/>
    <p:sldId id="384" r:id="rId28"/>
    <p:sldId id="387" r:id="rId29"/>
    <p:sldId id="386" r:id="rId30"/>
    <p:sldId id="469" r:id="rId31"/>
    <p:sldId id="391" r:id="rId32"/>
    <p:sldId id="385" r:id="rId33"/>
    <p:sldId id="470" r:id="rId34"/>
    <p:sldId id="499" r:id="rId35"/>
    <p:sldId id="442" r:id="rId36"/>
    <p:sldId id="471" r:id="rId37"/>
    <p:sldId id="537" r:id="rId38"/>
    <p:sldId id="320" r:id="rId39"/>
    <p:sldId id="371" r:id="rId40"/>
    <p:sldId id="426" r:id="rId41"/>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900FF"/>
    <a:srgbClr val="FF6600"/>
    <a:srgbClr val="FF3300"/>
    <a:srgbClr val="FF3399"/>
    <a:srgbClr val="006600"/>
    <a:srgbClr val="0000CC"/>
    <a:srgbClr val="669900"/>
    <a:srgbClr val="66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8" autoAdjust="0"/>
    <p:restoredTop sz="93190" autoAdjust="0"/>
  </p:normalViewPr>
  <p:slideViewPr>
    <p:cSldViewPr>
      <p:cViewPr varScale="1">
        <p:scale>
          <a:sx n="78" d="100"/>
          <a:sy n="78" d="100"/>
        </p:scale>
        <p:origin x="691" y="4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2088" y="53"/>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27AC297-5FF6-4F70-9CE1-E149549259DD}" type="datetimeFigureOut">
              <a:rPr lang="tr-TR" smtClean="0"/>
              <a:pPr/>
              <a:t>30.10.2022</a:t>
            </a:fld>
            <a:endParaRPr lang="tr-TR"/>
          </a:p>
        </p:txBody>
      </p:sp>
      <p:sp>
        <p:nvSpPr>
          <p:cNvPr id="4" name="3 Altbilgi Yer Tutucusu"/>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C85BD92-9FD8-4250-8281-3A2AFB745149}" type="slidenum">
              <a:rPr lang="tr-TR" smtClean="0"/>
              <a:pPr/>
              <a:t>‹#›</a:t>
            </a:fld>
            <a:endParaRPr lang="tr-TR"/>
          </a:p>
        </p:txBody>
      </p:sp>
      <p:sp>
        <p:nvSpPr>
          <p:cNvPr id="7" name="4 Altbilgi Yer Tutucusu"/>
          <p:cNvSpPr txBox="1">
            <a:spLocks/>
          </p:cNvSpPr>
          <p:nvPr/>
        </p:nvSpPr>
        <p:spPr>
          <a:xfrm>
            <a:off x="0" y="6597352"/>
            <a:ext cx="9144000" cy="288032"/>
          </a:xfrm>
          <a:prstGeom prst="rect">
            <a:avLst/>
          </a:prstGeom>
          <a:solidFill>
            <a:srgbClr val="00B0F0"/>
          </a:solidFill>
        </p:spPr>
        <p:txBody>
          <a:bodyPr vert="horz" lIns="91440" tIns="45720" rIns="91440" bIns="45720" rtlCol="0" anchor="ctr"/>
          <a:lstStyle>
            <a:lvl1pPr algn="ctr">
              <a:defRPr sz="1200" b="1">
                <a:solidFill>
                  <a:srgbClr val="FFFF00"/>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FF00"/>
                </a:solidFill>
                <a:effectLst/>
                <a:uLnTx/>
                <a:uFillTx/>
                <a:latin typeface="Verdana" pitchFamily="34" charset="0"/>
                <a:ea typeface="Verdana" pitchFamily="34" charset="0"/>
                <a:cs typeface="Verdana" pitchFamily="34" charset="0"/>
              </a:rPr>
              <a:t>     </a:t>
            </a:r>
            <a:r>
              <a:rPr kumimoji="0" lang="tr-TR" sz="1500" b="1" i="0" u="none" strike="noStrike" kern="1200" cap="none" spc="0" normalizeH="0" baseline="0" noProof="0" dirty="0">
                <a:ln>
                  <a:noFill/>
                </a:ln>
                <a:solidFill>
                  <a:srgbClr val="FFFF00"/>
                </a:solidFill>
                <a:effectLst/>
                <a:uLnTx/>
                <a:uFillTx/>
                <a:latin typeface="Verdana" pitchFamily="34" charset="0"/>
                <a:ea typeface="Verdana" pitchFamily="34" charset="0"/>
                <a:cs typeface="Verdana" pitchFamily="34" charset="0"/>
              </a:rPr>
              <a:t>Adem  KARAFİLİK   - Yükseliş Kişisel Gelişim Merkezi ––www.</a:t>
            </a:r>
            <a:r>
              <a:rPr kumimoji="0" lang="tr-TR" sz="1500" b="1" i="0" u="none" strike="noStrike" kern="1200" cap="none" spc="0" normalizeH="0" baseline="0" noProof="0" dirty="0" err="1">
                <a:ln>
                  <a:noFill/>
                </a:ln>
                <a:solidFill>
                  <a:srgbClr val="FFFF00"/>
                </a:solidFill>
                <a:effectLst/>
                <a:uLnTx/>
                <a:uFillTx/>
                <a:latin typeface="Verdana" pitchFamily="34" charset="0"/>
                <a:ea typeface="Verdana" pitchFamily="34" charset="0"/>
                <a:cs typeface="Verdana" pitchFamily="34" charset="0"/>
              </a:rPr>
              <a:t>kisiselgelisim</a:t>
            </a:r>
            <a:r>
              <a:rPr kumimoji="0" lang="tr-TR" sz="1500" b="1" i="0" u="none" strike="noStrike" kern="1200" cap="none" spc="0" normalizeH="0" baseline="0" noProof="0" dirty="0">
                <a:ln>
                  <a:noFill/>
                </a:ln>
                <a:solidFill>
                  <a:srgbClr val="FFFF00"/>
                </a:solidFill>
                <a:effectLst/>
                <a:uLnTx/>
                <a:uFillTx/>
                <a:latin typeface="Verdana" pitchFamily="34" charset="0"/>
                <a:ea typeface="Verdana" pitchFamily="34" charset="0"/>
                <a:cs typeface="Verdana" pitchFamily="34" charset="0"/>
              </a:rPr>
              <a:t>.net</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Verdana" pitchFamily="34" charset="0"/>
                <a:ea typeface="Verdana" pitchFamily="34" charset="0"/>
                <a:cs typeface="Verdana" pitchFamily="34" charset="0"/>
              </a:defRPr>
            </a:lvl1pPr>
          </a:lstStyle>
          <a:p>
            <a:endParaRPr lang="tr-TR"/>
          </a:p>
        </p:txBody>
      </p:sp>
      <p:sp>
        <p:nvSpPr>
          <p:cNvPr id="3" name="2 Veri Yer Tutucusu"/>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Verdana" pitchFamily="34" charset="0"/>
                <a:ea typeface="Verdana" pitchFamily="34" charset="0"/>
                <a:cs typeface="Verdana" pitchFamily="34" charset="0"/>
              </a:defRPr>
            </a:lvl1pPr>
          </a:lstStyle>
          <a:p>
            <a:fld id="{6D4DD42A-336D-400B-BCB0-0D8E2F7EB51D}" type="datetimeFigureOut">
              <a:rPr lang="tr-TR" smtClean="0"/>
              <a:pPr/>
              <a:t>30.10.2022</a:t>
            </a:fld>
            <a:endParaRPr lang="tr-TR"/>
          </a:p>
        </p:txBody>
      </p:sp>
      <p:sp>
        <p:nvSpPr>
          <p:cNvPr id="6" name="5 Altbilgi Yer Tutucusu"/>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Verdana" pitchFamily="34" charset="0"/>
                <a:ea typeface="Verdana" pitchFamily="34" charset="0"/>
                <a:cs typeface="Verdana" pitchFamily="34" charset="0"/>
              </a:defRPr>
            </a:lvl1pPr>
          </a:lstStyle>
          <a:p>
            <a:endParaRPr lang="tr-TR"/>
          </a:p>
        </p:txBody>
      </p:sp>
      <p:sp>
        <p:nvSpPr>
          <p:cNvPr id="7" name="6 Slayt Numarası Yer Tutucusu"/>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Verdana" pitchFamily="34" charset="0"/>
                <a:ea typeface="Verdana" pitchFamily="34" charset="0"/>
                <a:cs typeface="Verdana" pitchFamily="34" charset="0"/>
              </a:defRPr>
            </a:lvl1pPr>
          </a:lstStyle>
          <a:p>
            <a:fld id="{7355228B-34DF-4817-A30A-8FCB2A6BFD8D}" type="slidenum">
              <a:rPr lang="tr-TR" smtClean="0"/>
              <a:pPr/>
              <a:t>‹#›</a:t>
            </a:fld>
            <a:endParaRPr lang="tr-TR"/>
          </a:p>
        </p:txBody>
      </p:sp>
      <p:sp>
        <p:nvSpPr>
          <p:cNvPr id="10" name="4 Altbilgi Yer Tutucusu"/>
          <p:cNvSpPr txBox="1">
            <a:spLocks/>
          </p:cNvSpPr>
          <p:nvPr/>
        </p:nvSpPr>
        <p:spPr>
          <a:xfrm>
            <a:off x="0" y="6597352"/>
            <a:ext cx="9144000" cy="288032"/>
          </a:xfrm>
          <a:prstGeom prst="rect">
            <a:avLst/>
          </a:prstGeom>
          <a:solidFill>
            <a:srgbClr val="FF0000"/>
          </a:solidFill>
        </p:spPr>
        <p:txBody>
          <a:bodyPr vert="horz" lIns="91440" tIns="45720" rIns="91440" bIns="45720" rtlCol="0" anchor="ctr"/>
          <a:lstStyle>
            <a:lvl1pPr algn="ctr">
              <a:defRPr sz="1200" b="1">
                <a:solidFill>
                  <a:srgbClr val="FFFF00"/>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FF00"/>
                </a:solidFill>
                <a:effectLst/>
                <a:uLnTx/>
                <a:uFillTx/>
                <a:latin typeface="Verdana" pitchFamily="34" charset="0"/>
                <a:ea typeface="Verdana" pitchFamily="34" charset="0"/>
                <a:cs typeface="Verdana" pitchFamily="34" charset="0"/>
              </a:rPr>
              <a:t>     </a:t>
            </a:r>
            <a:r>
              <a:rPr kumimoji="0" lang="tr-TR" sz="1400" b="1" i="0" u="none" strike="noStrike" kern="1200" cap="none" spc="0" normalizeH="0" baseline="0" noProof="0" dirty="0">
                <a:ln>
                  <a:noFill/>
                </a:ln>
                <a:solidFill>
                  <a:srgbClr val="FFFF00"/>
                </a:solidFill>
                <a:effectLst/>
                <a:uLnTx/>
                <a:uFillTx/>
                <a:latin typeface="Verdana" pitchFamily="34" charset="0"/>
                <a:ea typeface="Verdana" pitchFamily="34" charset="0"/>
                <a:cs typeface="Verdana" pitchFamily="34" charset="0"/>
              </a:rPr>
              <a:t>Adem  KARAFİLİK   - Yükseliş Kişisel Gelişim Merkezi ––www.ademkarafilik.com</a:t>
            </a:r>
          </a:p>
        </p:txBody>
      </p:sp>
      <p:sp>
        <p:nvSpPr>
          <p:cNvPr id="8" name="7 Not Yer Tutucusu"/>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cxnSp>
        <p:nvCxnSpPr>
          <p:cNvPr id="12" name="11 Düz Ok Bağlayıcısı"/>
          <p:cNvCxnSpPr/>
          <p:nvPr/>
        </p:nvCxnSpPr>
        <p:spPr>
          <a:xfrm>
            <a:off x="0" y="764704"/>
            <a:ext cx="7524328" cy="0"/>
          </a:xfrm>
          <a:prstGeom prst="straightConnector1">
            <a:avLst/>
          </a:prstGeom>
          <a:ln w="34925">
            <a:solidFill>
              <a:srgbClr val="9933FF"/>
            </a:solidFill>
            <a:tailEnd type="arrow"/>
          </a:ln>
        </p:spPr>
        <p:style>
          <a:lnRef idx="3">
            <a:schemeClr val="accent2"/>
          </a:lnRef>
          <a:fillRef idx="0">
            <a:schemeClr val="accent2"/>
          </a:fillRef>
          <a:effectRef idx="2">
            <a:schemeClr val="accent2"/>
          </a:effectRef>
          <a:fontRef idx="minor">
            <a:schemeClr val="tx1"/>
          </a:fontRef>
        </p:style>
      </p:cxnSp>
      <p:cxnSp>
        <p:nvCxnSpPr>
          <p:cNvPr id="14" name="13 Düz Ok Bağlayıcısı"/>
          <p:cNvCxnSpPr/>
          <p:nvPr/>
        </p:nvCxnSpPr>
        <p:spPr>
          <a:xfrm flipV="1">
            <a:off x="0" y="908720"/>
            <a:ext cx="5724128" cy="8384"/>
          </a:xfrm>
          <a:prstGeom prst="straightConnector1">
            <a:avLst/>
          </a:prstGeom>
          <a:ln w="25400">
            <a:solidFill>
              <a:schemeClr val="accent5"/>
            </a:solidFill>
            <a:tailEnd type="arrow"/>
          </a:ln>
        </p:spPr>
        <p:style>
          <a:lnRef idx="3">
            <a:schemeClr val="accent2"/>
          </a:lnRef>
          <a:fillRef idx="0">
            <a:schemeClr val="accent2"/>
          </a:fillRef>
          <a:effectRef idx="2">
            <a:schemeClr val="accent2"/>
          </a:effectRef>
          <a:fontRef idx="minor">
            <a:schemeClr val="tx1"/>
          </a:fontRef>
        </p:style>
      </p:cxnSp>
      <p:pic>
        <p:nvPicPr>
          <p:cNvPr id="16" name="Picture 10"/>
          <p:cNvPicPr>
            <a:picLocks noChangeAspect="1" noChangeArrowheads="1"/>
          </p:cNvPicPr>
          <p:nvPr/>
        </p:nvPicPr>
        <p:blipFill>
          <a:blip r:embed="rId2"/>
          <a:srcRect/>
          <a:stretch>
            <a:fillRect/>
          </a:stretch>
        </p:blipFill>
        <p:spPr bwMode="auto">
          <a:xfrm>
            <a:off x="8604448" y="0"/>
            <a:ext cx="539552" cy="70472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30.10.2022</a:t>
            </a:fld>
            <a:endParaRPr lang="tr-TR"/>
          </a:p>
        </p:txBody>
      </p:sp>
      <p:sp>
        <p:nvSpPr>
          <p:cNvPr id="5" name="4 Altbilgi Yer Tutucusu"/>
          <p:cNvSpPr>
            <a:spLocks noGrp="1"/>
          </p:cNvSpPr>
          <p:nvPr>
            <p:ph type="ftr" sz="quarter" idx="11"/>
          </p:nvPr>
        </p:nvSpPr>
        <p:spPr/>
        <p:txBody>
          <a:bodyPr/>
          <a:lstStyle/>
          <a:p>
            <a:r>
              <a:rPr lang="tr-TR"/>
              <a:t>     </a:t>
            </a:r>
            <a:r>
              <a:rPr lang="tr-TR" sz="1400"/>
              <a:t>Adem  KARAFİLİK   - Yükseliş Kişisel Gelişim Merkezi ––www.kisiselgelisim.net</a:t>
            </a:r>
            <a:endParaRPr lang="tr-TR" sz="1400"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30.10.2022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30.10.2022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38100"/>
            <a:ext cx="7918450" cy="1036638"/>
          </a:xfrm>
        </p:spPr>
        <p:txBody>
          <a:bodyPr/>
          <a:lstStyle/>
          <a:p>
            <a:r>
              <a:rPr lang="tr-TR"/>
              <a:t>Asıl başlık stili için tıklatın</a:t>
            </a:r>
          </a:p>
        </p:txBody>
      </p:sp>
      <p:sp>
        <p:nvSpPr>
          <p:cNvPr id="3" name="2 Metin Yer Tutucusu"/>
          <p:cNvSpPr>
            <a:spLocks noGrp="1"/>
          </p:cNvSpPr>
          <p:nvPr>
            <p:ph type="body" sz="half" idx="1"/>
          </p:nvPr>
        </p:nvSpPr>
        <p:spPr>
          <a:xfrm>
            <a:off x="392113" y="1598613"/>
            <a:ext cx="4219575" cy="46624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764088" y="1598613"/>
            <a:ext cx="4221162" cy="46624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12" name="İçerik Yer Tutucusu 11"/>
          <p:cNvSpPr>
            <a:spLocks noGrp="1"/>
          </p:cNvSpPr>
          <p:nvPr>
            <p:ph sz="quarter" idx="13"/>
          </p:nvPr>
        </p:nvSpPr>
        <p:spPr>
          <a:xfrm>
            <a:off x="7034213" y="6407150"/>
            <a:ext cx="685800" cy="9144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Date Placeholder 3">
            <a:extLst>
              <a:ext uri="{FF2B5EF4-FFF2-40B4-BE49-F238E27FC236}">
                <a16:creationId xmlns:a16="http://schemas.microsoft.com/office/drawing/2014/main" id="{B18D468E-7B8C-ABCC-EA51-8495F34CA0BB}"/>
              </a:ext>
            </a:extLst>
          </p:cNvPr>
          <p:cNvSpPr>
            <a:spLocks noGrp="1"/>
          </p:cNvSpPr>
          <p:nvPr>
            <p:ph type="dt" sz="half" idx="14"/>
          </p:nvPr>
        </p:nvSpPr>
        <p:spPr>
          <a:xfrm>
            <a:off x="0" y="0"/>
            <a:ext cx="0" cy="0"/>
          </a:xfrm>
        </p:spPr>
        <p:txBody>
          <a:bodyPr/>
          <a:lstStyle>
            <a:lvl1pPr algn="ctr">
              <a:defRPr/>
            </a:lvl1pPr>
          </a:lstStyle>
          <a:p>
            <a:pPr>
              <a:defRPr/>
            </a:pPr>
            <a:fld id="{D8435D23-C15C-4403-80FE-87BBEEB53425}" type="datetimeFigureOut">
              <a:rPr lang="tr-TR"/>
              <a:pPr>
                <a:defRPr/>
              </a:pPr>
              <a:t>30.10.2022</a:t>
            </a:fld>
            <a:endParaRPr lang="tr-TR"/>
          </a:p>
        </p:txBody>
      </p:sp>
      <p:sp>
        <p:nvSpPr>
          <p:cNvPr id="5" name="Footer Placeholder 4">
            <a:extLst>
              <a:ext uri="{FF2B5EF4-FFF2-40B4-BE49-F238E27FC236}">
                <a16:creationId xmlns:a16="http://schemas.microsoft.com/office/drawing/2014/main" id="{560E7CE7-5E6D-0A27-9EB6-9BB9558299A1}"/>
              </a:ext>
            </a:extLst>
          </p:cNvPr>
          <p:cNvSpPr>
            <a:spLocks noGrp="1"/>
          </p:cNvSpPr>
          <p:nvPr>
            <p:ph type="ftr" sz="quarter" idx="15"/>
          </p:nvPr>
        </p:nvSpPr>
        <p:spPr>
          <a:xfrm>
            <a:off x="0" y="0"/>
            <a:ext cx="0" cy="0"/>
          </a:xfrm>
        </p:spPr>
        <p:txBody>
          <a:bodyPr/>
          <a:lstStyle>
            <a:lvl1pPr algn="ctr">
              <a:defRPr/>
            </a:lvl1pPr>
          </a:lstStyle>
          <a:p>
            <a:pPr>
              <a:defRPr/>
            </a:pPr>
            <a:endParaRPr lang="tr-TR"/>
          </a:p>
        </p:txBody>
      </p:sp>
      <p:sp>
        <p:nvSpPr>
          <p:cNvPr id="6" name="Slide Number Placeholder 5">
            <a:extLst>
              <a:ext uri="{FF2B5EF4-FFF2-40B4-BE49-F238E27FC236}">
                <a16:creationId xmlns:a16="http://schemas.microsoft.com/office/drawing/2014/main" id="{1E0CFF8B-8E6D-A17F-2D74-E2C143E0D7E8}"/>
              </a:ext>
            </a:extLst>
          </p:cNvPr>
          <p:cNvSpPr>
            <a:spLocks noGrp="1"/>
          </p:cNvSpPr>
          <p:nvPr>
            <p:ph type="sldNum" sz="quarter" idx="16"/>
          </p:nvPr>
        </p:nvSpPr>
        <p:spPr>
          <a:xfrm>
            <a:off x="0" y="0"/>
            <a:ext cx="0" cy="0"/>
          </a:xfrm>
        </p:spPr>
        <p:txBody>
          <a:bodyPr/>
          <a:lstStyle>
            <a:lvl1pPr algn="ctr">
              <a:defRPr/>
            </a:lvl1pPr>
          </a:lstStyle>
          <a:p>
            <a:pPr>
              <a:defRPr/>
            </a:pPr>
            <a:fld id="{4F2A9693-792A-4137-9CD8-E5FDFADF6C84}" type="slidenum">
              <a:rPr lang="tr-TR"/>
              <a:pPr>
                <a:defRPr/>
              </a:pPr>
              <a:t>‹#›</a:t>
            </a:fld>
            <a:endParaRPr lang="tr-TR"/>
          </a:p>
        </p:txBody>
      </p:sp>
    </p:spTree>
    <p:extLst>
      <p:ext uri="{BB962C8B-B14F-4D97-AF65-F5344CB8AC3E}">
        <p14:creationId xmlns:p14="http://schemas.microsoft.com/office/powerpoint/2010/main" val="270479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tr-TR"/>
              <a:t>Asıl başlık stili için tıklatın</a:t>
            </a:r>
          </a:p>
        </p:txBody>
      </p:sp>
      <p:sp>
        <p:nvSpPr>
          <p:cNvPr id="3" name="2 İçerik Yer Tutucusu"/>
          <p:cNvSpPr>
            <a:spLocks noGrp="1"/>
          </p:cNvSpPr>
          <p:nvPr>
            <p:ph idx="1"/>
          </p:nvPr>
        </p:nvSpPr>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Slayt Numarası Yer Tutucusu"/>
          <p:cNvSpPr>
            <a:spLocks noGrp="1"/>
          </p:cNvSpPr>
          <p:nvPr>
            <p:ph type="sldNum" sz="quarter" idx="12"/>
          </p:nvPr>
        </p:nvSpPr>
        <p:spPr/>
        <p:txBody>
          <a:bodyPr/>
          <a:lstStyle>
            <a:lvl1pPr>
              <a:defRPr>
                <a:latin typeface="Verdana" pitchFamily="34" charset="0"/>
                <a:ea typeface="Verdana" pitchFamily="34" charset="0"/>
                <a:cs typeface="Verdana" pitchFamily="34" charset="0"/>
              </a:defRPr>
            </a:lvl1pPr>
          </a:lstStyle>
          <a:p>
            <a:fld id="{539D4878-1E3E-429A-B235-A496127EB7CE}" type="slidenum">
              <a:rPr lang="tr-TR" smtClean="0"/>
              <a:pPr/>
              <a:t>‹#›</a:t>
            </a:fld>
            <a:endParaRPr lang="tr-TR"/>
          </a:p>
        </p:txBody>
      </p:sp>
      <p:sp>
        <p:nvSpPr>
          <p:cNvPr id="9" name="6 Slayt Numarası Yer Tutucusu"/>
          <p:cNvSpPr txBox="1">
            <a:spLocks/>
          </p:cNvSpPr>
          <p:nvPr userDrawn="1"/>
        </p:nvSpPr>
        <p:spPr>
          <a:xfrm>
            <a:off x="5179484" y="6513910"/>
            <a:ext cx="3962400" cy="342900"/>
          </a:xfrm>
          <a:prstGeom prst="rect">
            <a:avLst/>
          </a:prstGeom>
        </p:spPr>
        <p:txBody>
          <a:bodyPr vert="horz" lIns="91440" tIns="45720" rIns="91440" bIns="45720" rtlCol="0" anchor="b"/>
          <a:lstStyle>
            <a:lvl1pPr algn="r">
              <a:defRPr sz="1200">
                <a:latin typeface="Verdana" pitchFamily="34" charset="0"/>
                <a:ea typeface="Verdana" pitchFamily="34" charset="0"/>
                <a:cs typeface="Verdana"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55228B-34DF-4817-A30A-8FCB2A6BFD8D}" type="slidenum">
              <a:rPr kumimoji="0" lang="tr-TR" sz="1200" b="0" i="0" u="none" strike="noStrike" kern="1200" cap="none" spc="0" normalizeH="0" baseline="0" noProof="0" smtClean="0">
                <a:ln>
                  <a:noFill/>
                </a:ln>
                <a:solidFill>
                  <a:schemeClr val="tx1">
                    <a:tint val="75000"/>
                  </a:schemeClr>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schemeClr val="tx1">
                  <a:tint val="75000"/>
                </a:schemeClr>
              </a:solidFill>
              <a:effectLst/>
              <a:uLnTx/>
              <a:uFillTx/>
              <a:latin typeface="Verdana" pitchFamily="34" charset="0"/>
              <a:ea typeface="Verdana" pitchFamily="34" charset="0"/>
              <a:cs typeface="Verdana" pitchFamily="34" charset="0"/>
            </a:endParaRPr>
          </a:p>
        </p:txBody>
      </p:sp>
      <p:sp>
        <p:nvSpPr>
          <p:cNvPr id="10" name="4 Altbilgi Yer Tutucusu"/>
          <p:cNvSpPr txBox="1">
            <a:spLocks/>
          </p:cNvSpPr>
          <p:nvPr userDrawn="1"/>
        </p:nvSpPr>
        <p:spPr>
          <a:xfrm>
            <a:off x="0" y="6597352"/>
            <a:ext cx="9144000" cy="288032"/>
          </a:xfrm>
          <a:prstGeom prst="rect">
            <a:avLst/>
          </a:prstGeom>
          <a:solidFill>
            <a:srgbClr val="FF0000"/>
          </a:solidFill>
        </p:spPr>
        <p:txBody>
          <a:bodyPr vert="horz" lIns="91440" tIns="45720" rIns="91440" bIns="45720" rtlCol="0" anchor="ctr"/>
          <a:lstStyle>
            <a:lvl1pPr algn="ctr">
              <a:defRPr sz="1200" b="1">
                <a:solidFill>
                  <a:srgbClr val="FFFF00"/>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FF00"/>
                </a:solidFill>
                <a:effectLst/>
                <a:uLnTx/>
                <a:uFillTx/>
                <a:latin typeface="Verdana" pitchFamily="34" charset="0"/>
                <a:ea typeface="Verdana" pitchFamily="34" charset="0"/>
                <a:cs typeface="Verdana" pitchFamily="34" charset="0"/>
              </a:rPr>
              <a:t>     </a:t>
            </a:r>
            <a:r>
              <a:rPr kumimoji="0" lang="tr-TR" sz="1400" b="1" i="0" u="none" strike="noStrike" kern="1200" cap="none" spc="0" normalizeH="0" baseline="0" noProof="0" dirty="0">
                <a:ln>
                  <a:noFill/>
                </a:ln>
                <a:solidFill>
                  <a:srgbClr val="FFFF00"/>
                </a:solidFill>
                <a:effectLst/>
                <a:uLnTx/>
                <a:uFillTx/>
                <a:latin typeface="Verdana" pitchFamily="34" charset="0"/>
                <a:ea typeface="Verdana" pitchFamily="34" charset="0"/>
                <a:cs typeface="Verdana" pitchFamily="34" charset="0"/>
              </a:rPr>
              <a:t>Adem  KARAFİLİK   -    Yükseliş Kişisel Gelişim Merkezi   –  www.ademkarafilik.com</a:t>
            </a:r>
          </a:p>
        </p:txBody>
      </p:sp>
      <p:sp>
        <p:nvSpPr>
          <p:cNvPr id="11" name="7 Not Yer Tutucusu"/>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cxnSp>
        <p:nvCxnSpPr>
          <p:cNvPr id="12" name="11 Düz Ok Bağlayıcısı"/>
          <p:cNvCxnSpPr/>
          <p:nvPr userDrawn="1"/>
        </p:nvCxnSpPr>
        <p:spPr>
          <a:xfrm>
            <a:off x="0" y="764704"/>
            <a:ext cx="7524328" cy="0"/>
          </a:xfrm>
          <a:prstGeom prst="straightConnector1">
            <a:avLst/>
          </a:prstGeom>
          <a:ln w="34925">
            <a:solidFill>
              <a:srgbClr val="9933FF"/>
            </a:solidFill>
            <a:tailEnd type="arrow"/>
          </a:ln>
        </p:spPr>
        <p:style>
          <a:lnRef idx="3">
            <a:schemeClr val="accent2"/>
          </a:lnRef>
          <a:fillRef idx="0">
            <a:schemeClr val="accent2"/>
          </a:fillRef>
          <a:effectRef idx="2">
            <a:schemeClr val="accent2"/>
          </a:effectRef>
          <a:fontRef idx="minor">
            <a:schemeClr val="tx1"/>
          </a:fontRef>
        </p:style>
      </p:cxnSp>
      <p:cxnSp>
        <p:nvCxnSpPr>
          <p:cNvPr id="13" name="12 Düz Ok Bağlayıcısı"/>
          <p:cNvCxnSpPr/>
          <p:nvPr userDrawn="1"/>
        </p:nvCxnSpPr>
        <p:spPr>
          <a:xfrm flipV="1">
            <a:off x="0" y="908720"/>
            <a:ext cx="5724128" cy="8384"/>
          </a:xfrm>
          <a:prstGeom prst="straightConnector1">
            <a:avLst/>
          </a:prstGeom>
          <a:ln w="25400">
            <a:solidFill>
              <a:schemeClr val="accent5"/>
            </a:solidFill>
            <a:tailEnd type="arrow"/>
          </a:ln>
        </p:spPr>
        <p:style>
          <a:lnRef idx="3">
            <a:schemeClr val="accent2"/>
          </a:lnRef>
          <a:fillRef idx="0">
            <a:schemeClr val="accent2"/>
          </a:fillRef>
          <a:effectRef idx="2">
            <a:schemeClr val="accent2"/>
          </a:effectRef>
          <a:fontRef idx="minor">
            <a:schemeClr val="tx1"/>
          </a:fontRef>
        </p:style>
      </p:cxnSp>
      <p:pic>
        <p:nvPicPr>
          <p:cNvPr id="14" name="Picture 10"/>
          <p:cNvPicPr>
            <a:picLocks noChangeAspect="1" noChangeArrowheads="1"/>
          </p:cNvPicPr>
          <p:nvPr userDrawn="1"/>
        </p:nvPicPr>
        <p:blipFill>
          <a:blip r:embed="rId2" cstate="print"/>
          <a:srcRect/>
          <a:stretch>
            <a:fillRect/>
          </a:stretch>
        </p:blipFill>
        <p:spPr bwMode="auto">
          <a:xfrm>
            <a:off x="8604448" y="0"/>
            <a:ext cx="539552" cy="704721"/>
          </a:xfrm>
          <a:prstGeom prst="rect">
            <a:avLst/>
          </a:prstGeom>
          <a:noFill/>
          <a:ln w="9525">
            <a:noFill/>
            <a:miter lim="800000"/>
            <a:headEnd/>
            <a:tailEnd/>
          </a:ln>
        </p:spPr>
      </p:pic>
      <p:sp>
        <p:nvSpPr>
          <p:cNvPr id="5" name="İçerik Yer Tutucusu 4">
            <a:extLst>
              <a:ext uri="{FF2B5EF4-FFF2-40B4-BE49-F238E27FC236}">
                <a16:creationId xmlns:a16="http://schemas.microsoft.com/office/drawing/2014/main" id="{FB25466A-EB8B-24AB-3209-D5903AB131E2}"/>
              </a:ext>
            </a:extLst>
          </p:cNvPr>
          <p:cNvSpPr>
            <a:spLocks noGrp="1"/>
          </p:cNvSpPr>
          <p:nvPr>
            <p:ph sz="quarter" idx="13"/>
          </p:nvPr>
        </p:nvSpPr>
        <p:spPr>
          <a:xfrm>
            <a:off x="8101013" y="6721475"/>
            <a:ext cx="914400" cy="914400"/>
          </a:xfrm>
        </p:spPr>
        <p:txBody>
          <a:bodyPr/>
          <a:lstStyle/>
          <a:p>
            <a:pPr lvl="0"/>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30.10.2022</a:t>
            </a:fld>
            <a:endParaRPr lang="tr-TR"/>
          </a:p>
        </p:txBody>
      </p:sp>
      <p:sp>
        <p:nvSpPr>
          <p:cNvPr id="5" name="4 Altbilgi Yer Tutucusu"/>
          <p:cNvSpPr>
            <a:spLocks noGrp="1"/>
          </p:cNvSpPr>
          <p:nvPr>
            <p:ph type="ftr" sz="quarter" idx="11"/>
          </p:nvPr>
        </p:nvSpPr>
        <p:spPr/>
        <p:txBody>
          <a:bodyPr/>
          <a:lstStyle/>
          <a:p>
            <a:r>
              <a:rPr lang="tr-TR"/>
              <a:t>     </a:t>
            </a:r>
            <a:r>
              <a:rPr lang="tr-TR" sz="1400"/>
              <a:t>Adem  KARAFİLİK   - Yükseliş Kişisel Gelişim Merkezi ––www.kisiselgelisim.net</a:t>
            </a:r>
            <a:endParaRPr lang="tr-TR" sz="1400"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30.10.2022</a:t>
            </a:fld>
            <a:endParaRPr lang="tr-TR"/>
          </a:p>
        </p:txBody>
      </p:sp>
      <p:sp>
        <p:nvSpPr>
          <p:cNvPr id="6" name="5 Altbilgi Yer Tutucusu"/>
          <p:cNvSpPr>
            <a:spLocks noGrp="1"/>
          </p:cNvSpPr>
          <p:nvPr>
            <p:ph type="ftr" sz="quarter" idx="11"/>
          </p:nvPr>
        </p:nvSpPr>
        <p:spPr/>
        <p:txBody>
          <a:bodyPr/>
          <a:lstStyle/>
          <a:p>
            <a:r>
              <a:rPr lang="tr-TR"/>
              <a:t>     </a:t>
            </a:r>
            <a:r>
              <a:rPr lang="tr-TR" sz="1400"/>
              <a:t>Adem  KARAFİLİK   - Yükseliş Kişisel Gelişim Merkezi ––www.kisiselgelisim.net</a:t>
            </a:r>
            <a:endParaRPr lang="tr-TR" sz="1400"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30.10.2022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30.10.2022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30.10.2022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30.10.2022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30.10.2022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F8C80-9305-4CA7-BECC-8C7DE9336948}" type="datetimeFigureOut">
              <a:rPr lang="tr-TR" smtClean="0"/>
              <a:pPr/>
              <a:t>30.10.2022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     </a:t>
            </a:r>
            <a:r>
              <a:rPr lang="tr-TR" sz="1400"/>
              <a:t>Adem  KARAFİLİK   - Yükseliş Kişisel Gelişim Merkezi ––www.kisiselgelisim.net</a:t>
            </a:r>
            <a:endParaRPr lang="tr-TR" sz="1400"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4B3FF-884B-469B-A9A4-811A709D626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image" Target="../media/image4.jpe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Başlık"/>
          <p:cNvSpPr>
            <a:spLocks noGrp="1"/>
          </p:cNvSpPr>
          <p:nvPr>
            <p:ph type="ctrTitle"/>
          </p:nvPr>
        </p:nvSpPr>
        <p:spPr>
          <a:xfrm>
            <a:off x="990600" y="1428750"/>
            <a:ext cx="7772400" cy="1462088"/>
          </a:xfrm>
        </p:spPr>
        <p:txBody>
          <a:bodyPr/>
          <a:lstStyle/>
          <a:p>
            <a:pPr eaLnBrk="1" hangingPunct="1"/>
            <a:endParaRPr lang="tr-TR"/>
          </a:p>
        </p:txBody>
      </p:sp>
      <p:sp>
        <p:nvSpPr>
          <p:cNvPr id="1028" name="2 Alt Başlık"/>
          <p:cNvSpPr>
            <a:spLocks noGrp="1"/>
          </p:cNvSpPr>
          <p:nvPr>
            <p:ph type="subTitle" idx="1"/>
          </p:nvPr>
        </p:nvSpPr>
        <p:spPr/>
        <p:txBody>
          <a:bodyPr/>
          <a:lstStyle/>
          <a:p>
            <a:pPr eaLnBrk="1" hangingPunct="1"/>
            <a:endParaRPr lang="tr-TR"/>
          </a:p>
        </p:txBody>
      </p:sp>
      <p:graphicFrame>
        <p:nvGraphicFramePr>
          <p:cNvPr id="1026" name="Object 2"/>
          <p:cNvGraphicFramePr>
            <a:graphicFrameLocks noChangeAspect="1"/>
          </p:cNvGraphicFramePr>
          <p:nvPr/>
        </p:nvGraphicFramePr>
        <p:xfrm>
          <a:off x="3846513" y="0"/>
          <a:ext cx="5334000" cy="6935788"/>
        </p:xfrm>
        <a:graphic>
          <a:graphicData uri="http://schemas.openxmlformats.org/presentationml/2006/ole">
            <mc:AlternateContent xmlns:mc="http://schemas.openxmlformats.org/markup-compatibility/2006">
              <mc:Choice xmlns:v="urn:schemas-microsoft-com:vml" Requires="v">
                <p:oleObj name="Acrobat Document" r:id="rId2" imgW="17983440" imgH="25202880" progId="AcroExch.Document.7">
                  <p:embed/>
                </p:oleObj>
              </mc:Choice>
              <mc:Fallback>
                <p:oleObj name="Acrobat Document" r:id="rId2" imgW="17983440" imgH="25202880" progId="AcroExch.Document.7">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13" y="0"/>
                        <a:ext cx="5334000" cy="693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 name="Picture 3" descr="C:\Users\asus\Desktop\yukselis.jpg"/>
          <p:cNvPicPr>
            <a:picLocks noChangeAspect="1" noChangeArrowheads="1"/>
          </p:cNvPicPr>
          <p:nvPr/>
        </p:nvPicPr>
        <p:blipFill>
          <a:blip r:embed="rId4" cstate="print"/>
          <a:srcRect/>
          <a:stretch>
            <a:fillRect/>
          </a:stretch>
        </p:blipFill>
        <p:spPr bwMode="auto">
          <a:xfrm>
            <a:off x="0" y="0"/>
            <a:ext cx="3840163" cy="6858000"/>
          </a:xfrm>
          <a:prstGeom prst="rect">
            <a:avLst/>
          </a:prstGeom>
          <a:noFill/>
          <a:ln w="9525">
            <a:noFill/>
            <a:miter lim="800000"/>
            <a:headEnd/>
            <a:tailEnd/>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052736"/>
            <a:ext cx="9144000" cy="5805264"/>
          </a:xfrm>
        </p:spPr>
        <p:txBody>
          <a:bodyPr>
            <a:normAutofit lnSpcReduction="10000"/>
          </a:bodyPr>
          <a:lstStyle/>
          <a:p>
            <a:pPr algn="ctr">
              <a:buNone/>
            </a:pPr>
            <a:r>
              <a:rPr lang="tr-TR" sz="4400" b="1" dirty="0">
                <a:solidFill>
                  <a:srgbClr val="C00000"/>
                </a:solidFill>
              </a:rPr>
              <a:t>	kendini tanı  </a:t>
            </a:r>
            <a:r>
              <a:rPr lang="tr-TR" sz="4400" dirty="0">
                <a:solidFill>
                  <a:srgbClr val="C00000"/>
                </a:solidFill>
              </a:rPr>
              <a:t> </a:t>
            </a:r>
          </a:p>
          <a:p>
            <a:pPr algn="ctr">
              <a:buNone/>
            </a:pPr>
            <a:r>
              <a:rPr lang="tr-TR" sz="3400" dirty="0">
                <a:solidFill>
                  <a:srgbClr val="FF0000"/>
                </a:solidFill>
              </a:rPr>
              <a:t>Sokrates</a:t>
            </a:r>
          </a:p>
          <a:p>
            <a:pPr algn="ctr">
              <a:buNone/>
            </a:pPr>
            <a:endParaRPr lang="tr-TR" sz="1500" dirty="0">
              <a:solidFill>
                <a:srgbClr val="FF0000"/>
              </a:solidFill>
            </a:endParaRPr>
          </a:p>
          <a:p>
            <a:pPr algn="ctr">
              <a:buNone/>
            </a:pPr>
            <a:r>
              <a:rPr lang="tr-TR" sz="4400" b="1" dirty="0">
                <a:solidFill>
                  <a:srgbClr val="FF0000"/>
                </a:solidFill>
              </a:rPr>
              <a:t>Kendini bil</a:t>
            </a:r>
          </a:p>
          <a:p>
            <a:pPr algn="ctr">
              <a:buNone/>
            </a:pPr>
            <a:r>
              <a:rPr lang="tr-TR" sz="3400" dirty="0" err="1">
                <a:solidFill>
                  <a:srgbClr val="FF0000"/>
                </a:solidFill>
              </a:rPr>
              <a:t>Çiçero</a:t>
            </a:r>
            <a:r>
              <a:rPr lang="tr-TR" sz="3400" dirty="0">
                <a:solidFill>
                  <a:srgbClr val="FF0000"/>
                </a:solidFill>
              </a:rPr>
              <a:t> </a:t>
            </a:r>
          </a:p>
          <a:p>
            <a:pPr algn="ctr">
              <a:buNone/>
            </a:pPr>
            <a:endParaRPr lang="tr-TR" sz="1300" dirty="0">
              <a:solidFill>
                <a:srgbClr val="FF0000"/>
              </a:solidFill>
            </a:endParaRPr>
          </a:p>
          <a:p>
            <a:pPr algn="ctr">
              <a:buNone/>
            </a:pPr>
            <a:r>
              <a:rPr lang="tr-TR" sz="3800" b="1" dirty="0"/>
              <a:t>	</a:t>
            </a:r>
            <a:r>
              <a:rPr lang="tr-TR" sz="3800" b="1" dirty="0">
                <a:solidFill>
                  <a:srgbClr val="0000CC"/>
                </a:solidFill>
              </a:rPr>
              <a:t>Kendinizi tanımaya başladıkça özgürleşirsiniz.  </a:t>
            </a:r>
          </a:p>
          <a:p>
            <a:pPr algn="ctr">
              <a:buNone/>
            </a:pPr>
            <a:r>
              <a:rPr lang="tr-TR" sz="3400" dirty="0">
                <a:solidFill>
                  <a:srgbClr val="0070C0"/>
                </a:solidFill>
              </a:rPr>
              <a:t>Jean Paul Sartre</a:t>
            </a:r>
          </a:p>
          <a:p>
            <a:pPr algn="ctr">
              <a:buNone/>
            </a:pPr>
            <a:endParaRPr lang="tr-TR" sz="1300" dirty="0">
              <a:solidFill>
                <a:srgbClr val="0070C0"/>
              </a:solidFill>
            </a:endParaRPr>
          </a:p>
          <a:p>
            <a:pPr algn="ctr">
              <a:buNone/>
            </a:pPr>
            <a:r>
              <a:rPr lang="tr-TR" sz="3800" b="1" dirty="0"/>
              <a:t>	</a:t>
            </a:r>
            <a:endParaRPr lang="tr-TR" sz="3400" dirty="0">
              <a:solidFill>
                <a:srgbClr val="9900FF"/>
              </a:solidFill>
            </a:endParaRPr>
          </a:p>
        </p:txBody>
      </p:sp>
      <p:sp>
        <p:nvSpPr>
          <p:cNvPr id="5" name="Rectangle 2"/>
          <p:cNvSpPr>
            <a:spLocks noGrp="1" noChangeArrowheads="1"/>
          </p:cNvSpPr>
          <p:nvPr>
            <p:ph type="title"/>
          </p:nvPr>
        </p:nvSpPr>
        <p:spPr>
          <a:xfrm>
            <a:off x="323528" y="116632"/>
            <a:ext cx="5760640" cy="576064"/>
          </a:xfrm>
        </p:spPr>
        <p:txBody>
          <a:bodyPr>
            <a:noAutofit/>
          </a:bodyPr>
          <a:lstStyle/>
          <a:p>
            <a:pPr algn="l" eaLnBrk="1" hangingPunct="1"/>
            <a:r>
              <a:rPr lang="tr-TR" sz="3200" b="1" dirty="0">
                <a:solidFill>
                  <a:srgbClr val="FF6600"/>
                </a:solidFill>
              </a:rPr>
              <a:t>Kendini tanımak</a:t>
            </a:r>
          </a:p>
        </p:txBody>
      </p:sp>
      <p:sp>
        <p:nvSpPr>
          <p:cNvPr id="4"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052736"/>
            <a:ext cx="9144000" cy="5805264"/>
          </a:xfrm>
        </p:spPr>
        <p:txBody>
          <a:bodyPr>
            <a:normAutofit fontScale="85000" lnSpcReduction="10000"/>
          </a:bodyPr>
          <a:lstStyle/>
          <a:p>
            <a:pPr algn="ctr">
              <a:buNone/>
            </a:pPr>
            <a:endParaRPr lang="tr-TR" sz="1300" dirty="0">
              <a:solidFill>
                <a:srgbClr val="0070C0"/>
              </a:solidFill>
            </a:endParaRPr>
          </a:p>
          <a:p>
            <a:pPr algn="ctr">
              <a:buNone/>
            </a:pPr>
            <a:r>
              <a:rPr lang="tr-TR" sz="3800" b="1" dirty="0"/>
              <a:t>	</a:t>
            </a:r>
            <a:r>
              <a:rPr lang="tr-TR" sz="3300" b="1" dirty="0">
                <a:solidFill>
                  <a:srgbClr val="006600"/>
                </a:solidFill>
              </a:rPr>
              <a:t>Kendini tanımak demek, hayran hayran kendini seyretmek demek değildir. İnsanın hem ne olduğunu, hem de ne olması gerektiğini araştırmasıdır; nasıl düşüneceğini, nasıl yaşayacağını, nasıl mutlu olacağını kendine sormasıdır.  </a:t>
            </a:r>
            <a:r>
              <a:rPr lang="tr-TR" sz="3300" dirty="0">
                <a:solidFill>
                  <a:srgbClr val="006600"/>
                </a:solidFill>
              </a:rPr>
              <a:t> </a:t>
            </a:r>
          </a:p>
          <a:p>
            <a:pPr algn="ctr">
              <a:buNone/>
            </a:pPr>
            <a:r>
              <a:rPr lang="tr-TR" sz="3300" dirty="0">
                <a:solidFill>
                  <a:srgbClr val="669900"/>
                </a:solidFill>
              </a:rPr>
              <a:t>Sokrates</a:t>
            </a:r>
          </a:p>
          <a:p>
            <a:pPr algn="ctr">
              <a:buNone/>
            </a:pPr>
            <a:endParaRPr lang="tr-TR" sz="3300" dirty="0"/>
          </a:p>
          <a:p>
            <a:pPr algn="ctr">
              <a:buNone/>
            </a:pPr>
            <a:r>
              <a:rPr lang="tr-TR" sz="3300" b="1" dirty="0">
                <a:solidFill>
                  <a:srgbClr val="660066"/>
                </a:solidFill>
              </a:rPr>
              <a:t>Sokrat, ‘kendini tanı’ diyor. Buda, ‘kendini sev’ diyor. Buda daha haklı çünkü kendini sevmezsen tanıyamazsın da</a:t>
            </a:r>
          </a:p>
          <a:p>
            <a:pPr algn="ctr">
              <a:buNone/>
            </a:pPr>
            <a:r>
              <a:rPr lang="tr-TR" sz="3300" dirty="0">
                <a:solidFill>
                  <a:srgbClr val="9900FF"/>
                </a:solidFill>
              </a:rPr>
              <a:t> </a:t>
            </a:r>
            <a:r>
              <a:rPr lang="tr-TR" sz="3300" dirty="0" err="1">
                <a:solidFill>
                  <a:srgbClr val="9900FF"/>
                </a:solidFill>
              </a:rPr>
              <a:t>Osho</a:t>
            </a:r>
            <a:r>
              <a:rPr lang="tr-TR" sz="3300" dirty="0">
                <a:solidFill>
                  <a:srgbClr val="9900FF"/>
                </a:solidFill>
              </a:rPr>
              <a:t> </a:t>
            </a:r>
          </a:p>
        </p:txBody>
      </p:sp>
      <p:sp>
        <p:nvSpPr>
          <p:cNvPr id="5" name="Rectangle 2"/>
          <p:cNvSpPr>
            <a:spLocks noGrp="1" noChangeArrowheads="1"/>
          </p:cNvSpPr>
          <p:nvPr>
            <p:ph type="title"/>
          </p:nvPr>
        </p:nvSpPr>
        <p:spPr>
          <a:xfrm>
            <a:off x="323528" y="116632"/>
            <a:ext cx="5760640" cy="576064"/>
          </a:xfrm>
        </p:spPr>
        <p:txBody>
          <a:bodyPr>
            <a:noAutofit/>
          </a:bodyPr>
          <a:lstStyle/>
          <a:p>
            <a:pPr algn="l" eaLnBrk="1" hangingPunct="1"/>
            <a:r>
              <a:rPr lang="tr-TR" sz="3200" b="1" dirty="0">
                <a:solidFill>
                  <a:srgbClr val="FF6600"/>
                </a:solidFill>
              </a:rPr>
              <a:t>Kendini tanımak</a:t>
            </a:r>
          </a:p>
        </p:txBody>
      </p:sp>
      <p:sp>
        <p:nvSpPr>
          <p:cNvPr id="4"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268760"/>
            <a:ext cx="8892480" cy="5400600"/>
          </a:xfrm>
        </p:spPr>
        <p:txBody>
          <a:bodyPr>
            <a:normAutofit lnSpcReduction="10000"/>
          </a:bodyPr>
          <a:lstStyle/>
          <a:p>
            <a:pPr algn="ctr">
              <a:buNone/>
            </a:pPr>
            <a:r>
              <a:rPr lang="tr-TR" b="1" dirty="0">
                <a:solidFill>
                  <a:srgbClr val="660066"/>
                </a:solidFill>
              </a:rPr>
              <a:t>Kendini tanımak, irfanın ilk merhalesi. Düşünenin görevi insanından kopan, tarihini unutan ve yolunu şaşıran aydınları irşada çalışmak, kızmadan, usanmadan irşat. </a:t>
            </a:r>
          </a:p>
          <a:p>
            <a:pPr algn="ctr">
              <a:buNone/>
            </a:pPr>
            <a:r>
              <a:rPr lang="tr-TR" dirty="0">
                <a:solidFill>
                  <a:srgbClr val="9900FF"/>
                </a:solidFill>
              </a:rPr>
              <a:t>Cemil Meriç</a:t>
            </a:r>
          </a:p>
          <a:p>
            <a:pPr algn="ctr">
              <a:buNone/>
            </a:pPr>
            <a:endParaRPr lang="tr-TR" dirty="0"/>
          </a:p>
          <a:p>
            <a:pPr algn="ctr">
              <a:buNone/>
            </a:pPr>
            <a:r>
              <a:rPr lang="tr-TR" b="1" dirty="0">
                <a:solidFill>
                  <a:srgbClr val="006600"/>
                </a:solidFill>
              </a:rPr>
              <a:t>Kendini tanıma,mutluluğun ilk kanunudur.</a:t>
            </a:r>
          </a:p>
          <a:p>
            <a:pPr algn="ctr">
              <a:buNone/>
            </a:pPr>
            <a:r>
              <a:rPr lang="tr-TR" b="1" dirty="0">
                <a:solidFill>
                  <a:srgbClr val="669900"/>
                </a:solidFill>
              </a:rPr>
              <a:t>   </a:t>
            </a:r>
            <a:r>
              <a:rPr lang="tr-TR" dirty="0" err="1">
                <a:solidFill>
                  <a:srgbClr val="669900"/>
                </a:solidFill>
              </a:rPr>
              <a:t>Alfred</a:t>
            </a:r>
            <a:r>
              <a:rPr lang="tr-TR" dirty="0">
                <a:solidFill>
                  <a:srgbClr val="669900"/>
                </a:solidFill>
              </a:rPr>
              <a:t> Adler</a:t>
            </a:r>
          </a:p>
          <a:p>
            <a:pPr algn="ctr">
              <a:buNone/>
            </a:pPr>
            <a:endParaRPr lang="tr-TR" dirty="0"/>
          </a:p>
          <a:p>
            <a:pPr algn="ctr">
              <a:buNone/>
            </a:pPr>
            <a:endParaRPr lang="tr-TR" dirty="0"/>
          </a:p>
        </p:txBody>
      </p:sp>
      <p:sp>
        <p:nvSpPr>
          <p:cNvPr id="5" name="Rectangle 2"/>
          <p:cNvSpPr>
            <a:spLocks noGrp="1" noChangeArrowheads="1"/>
          </p:cNvSpPr>
          <p:nvPr>
            <p:ph type="title"/>
          </p:nvPr>
        </p:nvSpPr>
        <p:spPr>
          <a:xfrm>
            <a:off x="323528" y="116632"/>
            <a:ext cx="5760640" cy="576064"/>
          </a:xfrm>
        </p:spPr>
        <p:txBody>
          <a:bodyPr>
            <a:noAutofit/>
          </a:bodyPr>
          <a:lstStyle/>
          <a:p>
            <a:pPr algn="l" eaLnBrk="1" hangingPunct="1"/>
            <a:r>
              <a:rPr lang="tr-TR" sz="3200" b="1" dirty="0">
                <a:solidFill>
                  <a:srgbClr val="FF6600"/>
                </a:solidFill>
              </a:rPr>
              <a:t>Kendini tanımak</a:t>
            </a:r>
          </a:p>
        </p:txBody>
      </p:sp>
      <p:sp>
        <p:nvSpPr>
          <p:cNvPr id="4" name="1 Başlık"/>
          <p:cNvSpPr txBox="1">
            <a:spLocks/>
          </p:cNvSpPr>
          <p:nvPr/>
        </p:nvSpPr>
        <p:spPr>
          <a:xfrm>
            <a:off x="5652120" y="-27384"/>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http://a6.sphotos.ak.fbcdn.net/hphotos-ak-ash4/389830_319234708105258_123417427686988_1122242_1785736384_n.jpg"/>
          <p:cNvPicPr>
            <a:picLocks noChangeAspect="1" noChangeArrowheads="1"/>
          </p:cNvPicPr>
          <p:nvPr/>
        </p:nvPicPr>
        <p:blipFill>
          <a:blip r:embed="rId2" cstate="print"/>
          <a:srcRect/>
          <a:stretch>
            <a:fillRect/>
          </a:stretch>
        </p:blipFill>
        <p:spPr bwMode="auto">
          <a:xfrm>
            <a:off x="1220441" y="2320859"/>
            <a:ext cx="6879951" cy="4276493"/>
          </a:xfrm>
          <a:prstGeom prst="rect">
            <a:avLst/>
          </a:prstGeom>
          <a:noFill/>
          <a:ln w="9525">
            <a:noFill/>
            <a:miter lim="800000"/>
            <a:headEnd/>
            <a:tailEnd/>
          </a:ln>
        </p:spPr>
      </p:pic>
      <p:sp>
        <p:nvSpPr>
          <p:cNvPr id="6" name="5 Dikdörtgen"/>
          <p:cNvSpPr/>
          <p:nvPr/>
        </p:nvSpPr>
        <p:spPr>
          <a:xfrm>
            <a:off x="323528" y="768186"/>
            <a:ext cx="8424936" cy="1600438"/>
          </a:xfrm>
          <a:prstGeom prst="rect">
            <a:avLst/>
          </a:prstGeom>
        </p:spPr>
        <p:txBody>
          <a:bodyPr wrap="square">
            <a:spAutoFit/>
          </a:bodyPr>
          <a:lstStyle/>
          <a:p>
            <a:pPr algn="ctr"/>
            <a:r>
              <a:rPr lang="tr-TR" sz="8000" b="1" dirty="0">
                <a:solidFill>
                  <a:srgbClr val="9900FF"/>
                </a:solidFill>
                <a:latin typeface="Verdana" pitchFamily="34" charset="0"/>
                <a:ea typeface="Verdana" pitchFamily="34" charset="0"/>
                <a:cs typeface="Verdana" pitchFamily="34" charset="0"/>
              </a:rPr>
              <a:t>Kendini tanı... </a:t>
            </a:r>
          </a:p>
          <a:p>
            <a:pPr algn="ctr">
              <a:buNone/>
            </a:pPr>
            <a:r>
              <a:rPr lang="tr-TR" b="1" dirty="0" err="1">
                <a:solidFill>
                  <a:srgbClr val="9900FF"/>
                </a:solidFill>
              </a:rPr>
              <a:t>Miletoslu</a:t>
            </a:r>
            <a:r>
              <a:rPr lang="tr-TR" b="1" dirty="0">
                <a:solidFill>
                  <a:srgbClr val="9900FF"/>
                </a:solidFill>
              </a:rPr>
              <a:t> </a:t>
            </a:r>
            <a:r>
              <a:rPr lang="tr-TR" b="1" dirty="0" err="1">
                <a:solidFill>
                  <a:srgbClr val="9900FF"/>
                </a:solidFill>
              </a:rPr>
              <a:t>Thales</a:t>
            </a:r>
            <a:endParaRPr lang="tr-TR" b="1" dirty="0">
              <a:solidFill>
                <a:srgbClr val="9900FF"/>
              </a:solidFill>
            </a:endParaRPr>
          </a:p>
        </p:txBody>
      </p:sp>
      <p:sp>
        <p:nvSpPr>
          <p:cNvPr id="7"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268760"/>
            <a:ext cx="8892480" cy="5400600"/>
          </a:xfrm>
        </p:spPr>
        <p:txBody>
          <a:bodyPr>
            <a:normAutofit/>
          </a:bodyPr>
          <a:lstStyle/>
          <a:p>
            <a:pPr algn="ctr">
              <a:buNone/>
            </a:pPr>
            <a:endParaRPr lang="tr-TR" dirty="0"/>
          </a:p>
          <a:p>
            <a:pPr algn="ctr">
              <a:buNone/>
            </a:pPr>
            <a:r>
              <a:rPr lang="tr-TR" b="1" dirty="0">
                <a:solidFill>
                  <a:srgbClr val="C00000"/>
                </a:solidFill>
              </a:rPr>
              <a:t>	Kendisini tanıyan fakat yönetmesini bilmeyen bir kimse,derhal mutsuz bir hale gelmektedir.  </a:t>
            </a:r>
          </a:p>
          <a:p>
            <a:pPr algn="ctr">
              <a:buNone/>
            </a:pPr>
            <a:r>
              <a:rPr lang="tr-TR" dirty="0">
                <a:solidFill>
                  <a:srgbClr val="FF0000"/>
                </a:solidFill>
              </a:rPr>
              <a:t>Emile </a:t>
            </a:r>
            <a:r>
              <a:rPr lang="tr-TR" dirty="0" err="1">
                <a:solidFill>
                  <a:srgbClr val="FF0000"/>
                </a:solidFill>
              </a:rPr>
              <a:t>Alain</a:t>
            </a:r>
            <a:endParaRPr lang="tr-TR" dirty="0">
              <a:solidFill>
                <a:srgbClr val="FF0000"/>
              </a:solidFill>
            </a:endParaRPr>
          </a:p>
          <a:p>
            <a:pPr algn="ctr">
              <a:buNone/>
            </a:pPr>
            <a:endParaRPr lang="tr-TR" dirty="0"/>
          </a:p>
        </p:txBody>
      </p:sp>
      <p:sp>
        <p:nvSpPr>
          <p:cNvPr id="5" name="Rectangle 2"/>
          <p:cNvSpPr>
            <a:spLocks noGrp="1" noChangeArrowheads="1"/>
          </p:cNvSpPr>
          <p:nvPr>
            <p:ph type="title"/>
          </p:nvPr>
        </p:nvSpPr>
        <p:spPr>
          <a:xfrm>
            <a:off x="323528" y="116632"/>
            <a:ext cx="5760640" cy="576064"/>
          </a:xfrm>
        </p:spPr>
        <p:txBody>
          <a:bodyPr>
            <a:noAutofit/>
          </a:bodyPr>
          <a:lstStyle/>
          <a:p>
            <a:pPr algn="l" eaLnBrk="1" hangingPunct="1"/>
            <a:r>
              <a:rPr lang="tr-TR" sz="3200" b="1" dirty="0">
                <a:solidFill>
                  <a:srgbClr val="FF6600"/>
                </a:solidFill>
              </a:rPr>
              <a:t>Kendini tanımak</a:t>
            </a:r>
          </a:p>
        </p:txBody>
      </p:sp>
      <p:sp>
        <p:nvSpPr>
          <p:cNvPr id="4"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496" y="1124744"/>
            <a:ext cx="8964488" cy="5472608"/>
          </a:xfrm>
        </p:spPr>
        <p:txBody>
          <a:bodyPr>
            <a:normAutofit fontScale="92500"/>
          </a:bodyPr>
          <a:lstStyle/>
          <a:p>
            <a:pPr algn="ctr">
              <a:buNone/>
            </a:pPr>
            <a:r>
              <a:rPr lang="tr-TR" sz="3400" b="1" dirty="0">
                <a:solidFill>
                  <a:srgbClr val="FF0000"/>
                </a:solidFill>
              </a:rPr>
              <a:t>Kendini tanımak, marifetlerin marifeti.</a:t>
            </a:r>
            <a:r>
              <a:rPr lang="tr-TR" sz="3400" dirty="0">
                <a:solidFill>
                  <a:srgbClr val="FF0000"/>
                </a:solidFill>
              </a:rPr>
              <a:t> </a:t>
            </a:r>
          </a:p>
          <a:p>
            <a:pPr algn="ctr">
              <a:buNone/>
            </a:pPr>
            <a:r>
              <a:rPr lang="tr-TR" dirty="0">
                <a:solidFill>
                  <a:srgbClr val="FF0000"/>
                </a:solidFill>
              </a:rPr>
              <a:t>Cemil Meriç </a:t>
            </a:r>
          </a:p>
          <a:p>
            <a:pPr algn="ctr">
              <a:buNone/>
            </a:pPr>
            <a:endParaRPr lang="tr-TR" sz="1300" dirty="0"/>
          </a:p>
          <a:p>
            <a:pPr algn="ctr">
              <a:buNone/>
            </a:pPr>
            <a:r>
              <a:rPr lang="tr-TR" sz="3000" b="1" dirty="0">
                <a:solidFill>
                  <a:srgbClr val="660066"/>
                </a:solidFill>
              </a:rPr>
              <a:t>Kendinizi ve karşınızdakini iyi tanıyorsanız sizin için tehlike yoktur; kendinizi iyi bilmenize rağmen karşınızdakini yeterince tanımıyorsanız yine de kazanma şansınız vardır; ancak ne kendinizi ne de karşınızdakini bilmiyorsanız o zaman her savaşta tehlike ile karşı karşıyasınız demektir.  </a:t>
            </a:r>
          </a:p>
          <a:p>
            <a:pPr algn="ctr">
              <a:buNone/>
            </a:pPr>
            <a:r>
              <a:rPr lang="tr-TR" sz="1900" dirty="0">
                <a:solidFill>
                  <a:srgbClr val="9900FF"/>
                </a:solidFill>
              </a:rPr>
              <a:t>Savaş Sanatı - Sun </a:t>
            </a:r>
            <a:r>
              <a:rPr lang="tr-TR" sz="1900" dirty="0" err="1">
                <a:solidFill>
                  <a:srgbClr val="9900FF"/>
                </a:solidFill>
              </a:rPr>
              <a:t>Tzu</a:t>
            </a:r>
            <a:endParaRPr lang="tr-TR" sz="1900" dirty="0">
              <a:solidFill>
                <a:srgbClr val="9900FF"/>
              </a:solidFill>
            </a:endParaRPr>
          </a:p>
          <a:p>
            <a:pPr algn="ctr">
              <a:buNone/>
            </a:pPr>
            <a:endParaRPr lang="tr-TR" sz="1100" dirty="0"/>
          </a:p>
        </p:txBody>
      </p:sp>
      <p:sp>
        <p:nvSpPr>
          <p:cNvPr id="5" name="Rectangle 2"/>
          <p:cNvSpPr>
            <a:spLocks noGrp="1" noChangeArrowheads="1"/>
          </p:cNvSpPr>
          <p:nvPr>
            <p:ph type="title"/>
          </p:nvPr>
        </p:nvSpPr>
        <p:spPr>
          <a:xfrm>
            <a:off x="323528" y="116632"/>
            <a:ext cx="5760640" cy="576064"/>
          </a:xfrm>
        </p:spPr>
        <p:txBody>
          <a:bodyPr>
            <a:noAutofit/>
          </a:bodyPr>
          <a:lstStyle/>
          <a:p>
            <a:pPr algn="l" eaLnBrk="1" hangingPunct="1"/>
            <a:r>
              <a:rPr lang="tr-TR" sz="3200" b="1" dirty="0">
                <a:solidFill>
                  <a:srgbClr val="FF6600"/>
                </a:solidFill>
              </a:rPr>
              <a:t>Kendini tanımak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0528" y="1124744"/>
            <a:ext cx="9324528" cy="5472608"/>
          </a:xfrm>
        </p:spPr>
        <p:txBody>
          <a:bodyPr>
            <a:normAutofit/>
          </a:bodyPr>
          <a:lstStyle/>
          <a:p>
            <a:pPr algn="ctr">
              <a:buNone/>
            </a:pPr>
            <a:endParaRPr lang="tr-TR" sz="1100" dirty="0"/>
          </a:p>
          <a:p>
            <a:pPr algn="ctr">
              <a:buNone/>
            </a:pPr>
            <a:r>
              <a:rPr lang="tr-TR" b="1" dirty="0">
                <a:solidFill>
                  <a:srgbClr val="006600"/>
                </a:solidFill>
              </a:rPr>
              <a:t>Kendini tanıtmak istiyorsan, başkalarının davranışlarına dikkat et. Başkalarını anlamak istiyorsan, kendi gönlüne bak.  </a:t>
            </a:r>
          </a:p>
          <a:p>
            <a:pPr algn="ctr">
              <a:buNone/>
            </a:pPr>
            <a:r>
              <a:rPr lang="tr-TR" dirty="0" err="1">
                <a:solidFill>
                  <a:srgbClr val="669900"/>
                </a:solidFill>
              </a:rPr>
              <a:t>Friedrich</a:t>
            </a:r>
            <a:r>
              <a:rPr lang="tr-TR" dirty="0">
                <a:solidFill>
                  <a:srgbClr val="669900"/>
                </a:solidFill>
              </a:rPr>
              <a:t> </a:t>
            </a:r>
            <a:r>
              <a:rPr lang="tr-TR" dirty="0" err="1">
                <a:solidFill>
                  <a:srgbClr val="669900"/>
                </a:solidFill>
              </a:rPr>
              <a:t>Schiller</a:t>
            </a:r>
            <a:endParaRPr lang="tr-TR" dirty="0">
              <a:solidFill>
                <a:srgbClr val="669900"/>
              </a:solidFill>
            </a:endParaRPr>
          </a:p>
          <a:p>
            <a:pPr algn="ctr">
              <a:buNone/>
            </a:pPr>
            <a:r>
              <a:rPr lang="tr-TR" sz="1100" dirty="0"/>
              <a:t> </a:t>
            </a:r>
            <a:r>
              <a:rPr lang="tr-TR" dirty="0"/>
              <a:t> </a:t>
            </a:r>
            <a:endParaRPr lang="tr-TR" sz="1100" dirty="0"/>
          </a:p>
          <a:p>
            <a:pPr algn="ctr">
              <a:buNone/>
            </a:pPr>
            <a:r>
              <a:rPr lang="tr-TR" b="1" dirty="0">
                <a:solidFill>
                  <a:srgbClr val="0000CC"/>
                </a:solidFill>
              </a:rPr>
              <a:t>Dünyada adamakıllı tanımak istediğim tek kişi benim.  </a:t>
            </a:r>
          </a:p>
          <a:p>
            <a:pPr algn="ctr">
              <a:buNone/>
            </a:pPr>
            <a:r>
              <a:rPr lang="tr-TR" dirty="0">
                <a:solidFill>
                  <a:srgbClr val="00B0F0"/>
                </a:solidFill>
              </a:rPr>
              <a:t>Oscar </a:t>
            </a:r>
            <a:r>
              <a:rPr lang="tr-TR" dirty="0" err="1">
                <a:solidFill>
                  <a:srgbClr val="00B0F0"/>
                </a:solidFill>
              </a:rPr>
              <a:t>Wilde</a:t>
            </a:r>
            <a:endParaRPr lang="tr-TR" dirty="0">
              <a:solidFill>
                <a:srgbClr val="00B0F0"/>
              </a:solidFill>
            </a:endParaRPr>
          </a:p>
        </p:txBody>
      </p:sp>
      <p:sp>
        <p:nvSpPr>
          <p:cNvPr id="5" name="Rectangle 2"/>
          <p:cNvSpPr>
            <a:spLocks noGrp="1" noChangeArrowheads="1"/>
          </p:cNvSpPr>
          <p:nvPr>
            <p:ph type="title"/>
          </p:nvPr>
        </p:nvSpPr>
        <p:spPr>
          <a:xfrm>
            <a:off x="323528" y="116632"/>
            <a:ext cx="5760640" cy="576064"/>
          </a:xfrm>
        </p:spPr>
        <p:txBody>
          <a:bodyPr>
            <a:noAutofit/>
          </a:bodyPr>
          <a:lstStyle/>
          <a:p>
            <a:pPr algn="l" eaLnBrk="1" hangingPunct="1"/>
            <a:r>
              <a:rPr lang="tr-TR" sz="3200" b="1" dirty="0">
                <a:solidFill>
                  <a:srgbClr val="FF6600"/>
                </a:solidFill>
              </a:rPr>
              <a:t>Kendini tanımak</a:t>
            </a:r>
          </a:p>
        </p:txBody>
      </p:sp>
      <p:sp>
        <p:nvSpPr>
          <p:cNvPr id="4" name="1 Başlık"/>
          <p:cNvSpPr txBox="1">
            <a:spLocks/>
          </p:cNvSpPr>
          <p:nvPr/>
        </p:nvSpPr>
        <p:spPr>
          <a:xfrm>
            <a:off x="5652120" y="-27384"/>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124744"/>
            <a:ext cx="8604448" cy="2376264"/>
          </a:xfrm>
        </p:spPr>
        <p:txBody>
          <a:bodyPr>
            <a:normAutofit/>
          </a:bodyPr>
          <a:lstStyle/>
          <a:p>
            <a:pPr algn="ctr">
              <a:buNone/>
            </a:pPr>
            <a:r>
              <a:rPr lang="tr-TR" sz="3400" b="1" dirty="0">
                <a:solidFill>
                  <a:srgbClr val="0000CC"/>
                </a:solidFill>
              </a:rPr>
              <a:t>Dünyada En Kolay Şey Dedikodu Yapmak</a:t>
            </a:r>
            <a:endParaRPr lang="tr-TR" sz="3400" dirty="0">
              <a:solidFill>
                <a:srgbClr val="0000CC"/>
              </a:solidFill>
            </a:endParaRPr>
          </a:p>
          <a:p>
            <a:pPr algn="ctr">
              <a:buNone/>
            </a:pPr>
            <a:r>
              <a:rPr lang="tr-TR" sz="3400" b="1" dirty="0">
                <a:solidFill>
                  <a:srgbClr val="0000CC"/>
                </a:solidFill>
              </a:rPr>
              <a:t>En Zor Şeyse Kendini Tanımaktır.   </a:t>
            </a:r>
          </a:p>
          <a:p>
            <a:pPr algn="ctr">
              <a:buNone/>
            </a:pPr>
            <a:r>
              <a:rPr lang="tr-TR" sz="2600" dirty="0">
                <a:solidFill>
                  <a:srgbClr val="00B0F0"/>
                </a:solidFill>
              </a:rPr>
              <a:t>John </a:t>
            </a:r>
            <a:r>
              <a:rPr lang="tr-TR" sz="2600" dirty="0" err="1">
                <a:solidFill>
                  <a:srgbClr val="00B0F0"/>
                </a:solidFill>
              </a:rPr>
              <a:t>Lubbock</a:t>
            </a:r>
            <a:endParaRPr lang="tr-TR" sz="2600" dirty="0">
              <a:solidFill>
                <a:srgbClr val="00B0F0"/>
              </a:solidFill>
            </a:endParaRPr>
          </a:p>
          <a:p>
            <a:pPr algn="ctr">
              <a:buNone/>
            </a:pPr>
            <a:endParaRPr lang="tr-TR" sz="1000" dirty="0"/>
          </a:p>
        </p:txBody>
      </p:sp>
      <p:sp>
        <p:nvSpPr>
          <p:cNvPr id="5" name="Rectangle 2"/>
          <p:cNvSpPr>
            <a:spLocks noGrp="1" noChangeArrowheads="1"/>
          </p:cNvSpPr>
          <p:nvPr>
            <p:ph type="title"/>
          </p:nvPr>
        </p:nvSpPr>
        <p:spPr>
          <a:xfrm>
            <a:off x="323528" y="116632"/>
            <a:ext cx="5760640" cy="576064"/>
          </a:xfrm>
        </p:spPr>
        <p:txBody>
          <a:bodyPr>
            <a:noAutofit/>
          </a:bodyPr>
          <a:lstStyle/>
          <a:p>
            <a:pPr algn="l" eaLnBrk="1" hangingPunct="1"/>
            <a:r>
              <a:rPr lang="tr-TR" sz="3200" b="1" dirty="0">
                <a:solidFill>
                  <a:srgbClr val="FF6600"/>
                </a:solidFill>
              </a:rPr>
              <a:t>Kendini tanımak</a:t>
            </a:r>
          </a:p>
        </p:txBody>
      </p:sp>
      <p:sp>
        <p:nvSpPr>
          <p:cNvPr id="4"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pic>
        <p:nvPicPr>
          <p:cNvPr id="6" name="Picture 2" descr="D:\kurtar adem\ADEM KARAFİLİK\RESİM\Adem karafilik 30112007 çatıder\PB301827.JPG"/>
          <p:cNvPicPr>
            <a:picLocks noChangeAspect="1" noChangeArrowheads="1"/>
          </p:cNvPicPr>
          <p:nvPr/>
        </p:nvPicPr>
        <p:blipFill>
          <a:blip r:embed="rId2" cstate="print"/>
          <a:srcRect/>
          <a:stretch>
            <a:fillRect/>
          </a:stretch>
        </p:blipFill>
        <p:spPr bwMode="auto">
          <a:xfrm>
            <a:off x="2555776" y="3392997"/>
            <a:ext cx="4465640" cy="320435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24744"/>
            <a:ext cx="9144000" cy="5328592"/>
          </a:xfrm>
        </p:spPr>
        <p:txBody>
          <a:bodyPr>
            <a:normAutofit fontScale="92500" lnSpcReduction="10000"/>
          </a:bodyPr>
          <a:lstStyle/>
          <a:p>
            <a:pPr algn="ctr">
              <a:buNone/>
            </a:pPr>
            <a:endParaRPr lang="tr-TR" sz="1000" dirty="0"/>
          </a:p>
          <a:p>
            <a:pPr algn="ctr">
              <a:buNone/>
            </a:pPr>
            <a:r>
              <a:rPr lang="tr-TR" sz="3000" b="1" dirty="0" err="1">
                <a:solidFill>
                  <a:srgbClr val="9900FF"/>
                </a:solidFill>
              </a:rPr>
              <a:t>Thales’e</a:t>
            </a:r>
            <a:r>
              <a:rPr lang="tr-TR" sz="3000" b="1" dirty="0">
                <a:solidFill>
                  <a:srgbClr val="9900FF"/>
                </a:solidFill>
              </a:rPr>
              <a:t> sormuşlar:</a:t>
            </a:r>
          </a:p>
          <a:p>
            <a:pPr algn="ctr">
              <a:buNone/>
            </a:pPr>
            <a:r>
              <a:rPr lang="tr-TR" sz="3000" b="1" dirty="0">
                <a:solidFill>
                  <a:srgbClr val="FF3300"/>
                </a:solidFill>
              </a:rPr>
              <a:t> En güç şey nedir? </a:t>
            </a:r>
            <a:r>
              <a:rPr lang="tr-TR" sz="3000" b="1" dirty="0">
                <a:solidFill>
                  <a:srgbClr val="C00000"/>
                </a:solidFill>
              </a:rPr>
              <a:t>Kendini tanımak</a:t>
            </a:r>
            <a:endParaRPr lang="tr-TR" sz="3000" dirty="0">
              <a:solidFill>
                <a:srgbClr val="C00000"/>
              </a:solidFill>
            </a:endParaRPr>
          </a:p>
          <a:p>
            <a:pPr algn="ctr">
              <a:buNone/>
            </a:pPr>
            <a:r>
              <a:rPr lang="tr-TR" sz="3000" b="1" dirty="0">
                <a:solidFill>
                  <a:srgbClr val="006600"/>
                </a:solidFill>
              </a:rPr>
              <a:t>En kolay şey nedir?  </a:t>
            </a:r>
            <a:r>
              <a:rPr lang="tr-TR" sz="3000" b="1" dirty="0">
                <a:solidFill>
                  <a:srgbClr val="669900"/>
                </a:solidFill>
              </a:rPr>
              <a:t>Başkasına öğüt vermek</a:t>
            </a:r>
            <a:endParaRPr lang="tr-TR" sz="3000" dirty="0"/>
          </a:p>
          <a:p>
            <a:pPr algn="ctr">
              <a:buNone/>
            </a:pPr>
            <a:r>
              <a:rPr lang="tr-TR" sz="3000" b="1" dirty="0">
                <a:solidFill>
                  <a:srgbClr val="A50021"/>
                </a:solidFill>
              </a:rPr>
              <a:t>Az görülen bir şey nedir? </a:t>
            </a:r>
            <a:r>
              <a:rPr lang="tr-TR" sz="3000" b="1" dirty="0">
                <a:solidFill>
                  <a:srgbClr val="FF6600"/>
                </a:solidFill>
              </a:rPr>
              <a:t>Zorba bir hükümdarın yaşlanmışı.</a:t>
            </a:r>
            <a:endParaRPr lang="tr-TR" sz="3000" dirty="0">
              <a:solidFill>
                <a:srgbClr val="FF6600"/>
              </a:solidFill>
            </a:endParaRPr>
          </a:p>
          <a:p>
            <a:pPr algn="ctr">
              <a:buNone/>
            </a:pPr>
            <a:r>
              <a:rPr lang="tr-TR" sz="3000" b="1" dirty="0">
                <a:solidFill>
                  <a:srgbClr val="0000CC"/>
                </a:solidFill>
              </a:rPr>
              <a:t>Mutsuzluğa kolayca katlanmanın çaresi? </a:t>
            </a:r>
            <a:r>
              <a:rPr lang="tr-TR" sz="3000" b="1" dirty="0">
                <a:solidFill>
                  <a:srgbClr val="0070C0"/>
                </a:solidFill>
              </a:rPr>
              <a:t>Daha mutsuz düşmanların hallerine bakmak.</a:t>
            </a:r>
            <a:r>
              <a:rPr lang="tr-TR" sz="3000" b="1" dirty="0"/>
              <a:t> </a:t>
            </a:r>
            <a:r>
              <a:rPr lang="tr-TR" sz="3000" b="1" dirty="0">
                <a:solidFill>
                  <a:srgbClr val="0070C0"/>
                </a:solidFill>
              </a:rPr>
              <a:t>Başkalarında görüp ayıpladığımız şeyleri yapmamak.</a:t>
            </a:r>
            <a:endParaRPr lang="tr-TR" sz="3000" dirty="0">
              <a:solidFill>
                <a:srgbClr val="0070C0"/>
              </a:solidFill>
            </a:endParaRPr>
          </a:p>
          <a:p>
            <a:pPr algn="ctr">
              <a:buNone/>
            </a:pPr>
            <a:r>
              <a:rPr lang="tr-TR" sz="3000" b="1" dirty="0">
                <a:solidFill>
                  <a:srgbClr val="660066"/>
                </a:solidFill>
              </a:rPr>
              <a:t>Güzellik nereden gelir? </a:t>
            </a:r>
            <a:r>
              <a:rPr lang="tr-TR" sz="3000" b="1" dirty="0">
                <a:solidFill>
                  <a:srgbClr val="9900FF"/>
                </a:solidFill>
              </a:rPr>
              <a:t>Yüzden değil, iyi davranışlardan gelir demiş.</a:t>
            </a:r>
            <a:endParaRPr lang="tr-TR" sz="3000" dirty="0">
              <a:solidFill>
                <a:srgbClr val="9900FF"/>
              </a:solidFill>
            </a:endParaRPr>
          </a:p>
          <a:p>
            <a:pPr algn="ctr">
              <a:buNone/>
            </a:pPr>
            <a:endParaRPr lang="tr-TR" dirty="0"/>
          </a:p>
        </p:txBody>
      </p:sp>
      <p:sp>
        <p:nvSpPr>
          <p:cNvPr id="5" name="Rectangle 2"/>
          <p:cNvSpPr>
            <a:spLocks noGrp="1" noChangeArrowheads="1"/>
          </p:cNvSpPr>
          <p:nvPr>
            <p:ph type="title"/>
          </p:nvPr>
        </p:nvSpPr>
        <p:spPr>
          <a:xfrm>
            <a:off x="323528" y="116632"/>
            <a:ext cx="5760640" cy="576064"/>
          </a:xfrm>
        </p:spPr>
        <p:txBody>
          <a:bodyPr>
            <a:noAutofit/>
          </a:bodyPr>
          <a:lstStyle/>
          <a:p>
            <a:pPr algn="l" eaLnBrk="1" hangingPunct="1"/>
            <a:r>
              <a:rPr lang="tr-TR" sz="3200" b="1" dirty="0">
                <a:solidFill>
                  <a:srgbClr val="FF6600"/>
                </a:solidFill>
              </a:rPr>
              <a:t>Kendini tanımak</a:t>
            </a:r>
          </a:p>
        </p:txBody>
      </p:sp>
      <p:sp>
        <p:nvSpPr>
          <p:cNvPr id="4"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12776"/>
            <a:ext cx="8229600" cy="4713387"/>
          </a:xfrm>
        </p:spPr>
        <p:txBody>
          <a:bodyPr>
            <a:normAutofit fontScale="92500" lnSpcReduction="20000"/>
          </a:bodyPr>
          <a:lstStyle/>
          <a:p>
            <a:pPr algn="r">
              <a:buNone/>
            </a:pPr>
            <a:r>
              <a:rPr lang="tr-TR" sz="8000" b="1" dirty="0">
                <a:solidFill>
                  <a:srgbClr val="006600"/>
                </a:solidFill>
                <a:latin typeface="20th Century Font" pitchFamily="2" charset="0"/>
              </a:rPr>
              <a:t>Kendini </a:t>
            </a:r>
          </a:p>
          <a:p>
            <a:pPr algn="r">
              <a:buNone/>
            </a:pPr>
            <a:r>
              <a:rPr lang="tr-TR" sz="8000" b="1" dirty="0">
                <a:solidFill>
                  <a:srgbClr val="006600"/>
                </a:solidFill>
                <a:latin typeface="20th Century Font" pitchFamily="2" charset="0"/>
              </a:rPr>
              <a:t>bilen </a:t>
            </a:r>
          </a:p>
          <a:p>
            <a:pPr algn="r">
              <a:buNone/>
            </a:pPr>
            <a:r>
              <a:rPr lang="tr-TR" sz="8000" b="1" dirty="0">
                <a:solidFill>
                  <a:srgbClr val="006600"/>
                </a:solidFill>
                <a:latin typeface="20th Century Font" pitchFamily="2" charset="0"/>
              </a:rPr>
              <a:t>Rabbini </a:t>
            </a:r>
          </a:p>
          <a:p>
            <a:pPr algn="r">
              <a:buNone/>
            </a:pPr>
            <a:r>
              <a:rPr lang="tr-TR" sz="8000" b="1" dirty="0">
                <a:solidFill>
                  <a:srgbClr val="006600"/>
                </a:solidFill>
                <a:latin typeface="20th Century Font" pitchFamily="2" charset="0"/>
              </a:rPr>
              <a:t>bilir.</a:t>
            </a:r>
          </a:p>
          <a:p>
            <a:pPr algn="r">
              <a:buNone/>
            </a:pPr>
            <a:r>
              <a:rPr lang="tr-TR" sz="2400" b="1" dirty="0">
                <a:solidFill>
                  <a:srgbClr val="669900"/>
                </a:solidFill>
              </a:rPr>
              <a:t>Hadis-i Şerif </a:t>
            </a:r>
            <a:endParaRPr lang="tr-TR" sz="2400" dirty="0">
              <a:solidFill>
                <a:srgbClr val="669900"/>
              </a:solidFill>
            </a:endParaRPr>
          </a:p>
          <a:p>
            <a:pPr algn="r">
              <a:buNone/>
            </a:pPr>
            <a:endParaRPr lang="tr-TR" dirty="0"/>
          </a:p>
        </p:txBody>
      </p:sp>
      <p:sp>
        <p:nvSpPr>
          <p:cNvPr id="5" name="Rectangle 2"/>
          <p:cNvSpPr>
            <a:spLocks noGrp="1" noChangeArrowheads="1"/>
          </p:cNvSpPr>
          <p:nvPr>
            <p:ph type="title"/>
          </p:nvPr>
        </p:nvSpPr>
        <p:spPr>
          <a:xfrm>
            <a:off x="323528" y="116632"/>
            <a:ext cx="5760640" cy="576064"/>
          </a:xfrm>
        </p:spPr>
        <p:txBody>
          <a:bodyPr>
            <a:noAutofit/>
          </a:bodyPr>
          <a:lstStyle/>
          <a:p>
            <a:pPr algn="l" eaLnBrk="1" hangingPunct="1"/>
            <a:r>
              <a:rPr lang="tr-TR" sz="3200" b="1" dirty="0">
                <a:solidFill>
                  <a:srgbClr val="FF6600"/>
                </a:solidFill>
              </a:rPr>
              <a:t>Kendini tanımak</a:t>
            </a:r>
          </a:p>
        </p:txBody>
      </p:sp>
      <p:sp>
        <p:nvSpPr>
          <p:cNvPr id="4"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9E354898-9DF8-5C61-6E70-B06D4207F10E}"/>
              </a:ext>
            </a:extLst>
          </p:cNvPr>
          <p:cNvSpPr>
            <a:spLocks noGrp="1"/>
          </p:cNvSpPr>
          <p:nvPr>
            <p:ph type="title"/>
          </p:nvPr>
        </p:nvSpPr>
        <p:spPr>
          <a:xfrm>
            <a:off x="1167282" y="304800"/>
            <a:ext cx="6215062" cy="387350"/>
          </a:xfrm>
        </p:spPr>
        <p:txBody>
          <a:bodyPr>
            <a:normAutofit fontScale="90000"/>
          </a:bodyPr>
          <a:lstStyle/>
          <a:p>
            <a:pPr>
              <a:defRPr/>
            </a:pPr>
            <a:endParaRPr lang="tr-TR"/>
          </a:p>
        </p:txBody>
      </p:sp>
      <p:sp>
        <p:nvSpPr>
          <p:cNvPr id="17411" name="2 İçerik Yer Tutucusu">
            <a:extLst>
              <a:ext uri="{FF2B5EF4-FFF2-40B4-BE49-F238E27FC236}">
                <a16:creationId xmlns:a16="http://schemas.microsoft.com/office/drawing/2014/main" id="{32D4BD54-E7E9-2CD2-94BB-973FD384F053}"/>
              </a:ext>
            </a:extLst>
          </p:cNvPr>
          <p:cNvSpPr>
            <a:spLocks noGrp="1" noChangeArrowheads="1"/>
          </p:cNvSpPr>
          <p:nvPr>
            <p:ph idx="1"/>
          </p:nvPr>
        </p:nvSpPr>
        <p:spPr>
          <a:xfrm>
            <a:off x="225894" y="2108200"/>
            <a:ext cx="6494463" cy="3073400"/>
          </a:xfrm>
        </p:spPr>
        <p:txBody>
          <a:bodyPr/>
          <a:lstStyle/>
          <a:p>
            <a:endParaRPr lang="tr-TR" altLang="tr-TR"/>
          </a:p>
        </p:txBody>
      </p:sp>
      <p:sp>
        <p:nvSpPr>
          <p:cNvPr id="4" name="1 Başlık">
            <a:extLst>
              <a:ext uri="{FF2B5EF4-FFF2-40B4-BE49-F238E27FC236}">
                <a16:creationId xmlns:a16="http://schemas.microsoft.com/office/drawing/2014/main" id="{0348DDBC-7448-F3B9-59BB-2DBD59E9615A}"/>
              </a:ext>
            </a:extLst>
          </p:cNvPr>
          <p:cNvSpPr txBox="1">
            <a:spLocks/>
          </p:cNvSpPr>
          <p:nvPr/>
        </p:nvSpPr>
        <p:spPr bwMode="auto">
          <a:xfrm>
            <a:off x="0" y="0"/>
            <a:ext cx="9136063" cy="6858000"/>
          </a:xfrm>
          <a:prstGeom prst="rect">
            <a:avLst/>
          </a:prstGeom>
          <a:solidFill>
            <a:srgbClr val="C00000"/>
          </a:solidFill>
          <a:ln w="9525">
            <a:noFill/>
            <a:miter lim="800000"/>
            <a:headEnd/>
            <a:tailEnd/>
          </a:ln>
        </p:spPr>
        <p:txBody>
          <a:bodyPr anchor="ctr"/>
          <a:lstStyle/>
          <a:p>
            <a:pPr algn="ctr">
              <a:defRPr/>
            </a:pPr>
            <a:endParaRPr lang="tr-TR" sz="3000" b="1" kern="0" dirty="0">
              <a:solidFill>
                <a:srgbClr val="FF6600"/>
              </a:solidFill>
              <a:latin typeface="+mj-lt"/>
              <a:ea typeface="+mj-ea"/>
              <a:cs typeface="+mj-cs"/>
            </a:endParaRPr>
          </a:p>
        </p:txBody>
      </p:sp>
      <p:pic>
        <p:nvPicPr>
          <p:cNvPr id="17413" name="Picture 2" descr="C:\Users\FurkanPc\Desktop\öi3d.jpg">
            <a:extLst>
              <a:ext uri="{FF2B5EF4-FFF2-40B4-BE49-F238E27FC236}">
                <a16:creationId xmlns:a16="http://schemas.microsoft.com/office/drawing/2014/main" id="{D9604834-03AB-23E3-83D7-368C1DEC1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444" y="371475"/>
            <a:ext cx="13017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C:\Users\FurkanPc\Desktop\öi2d.jpg">
            <a:extLst>
              <a:ext uri="{FF2B5EF4-FFF2-40B4-BE49-F238E27FC236}">
                <a16:creationId xmlns:a16="http://schemas.microsoft.com/office/drawing/2014/main" id="{62310CAC-506F-3456-D9A8-917B98770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057" y="377825"/>
            <a:ext cx="137477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a:extLst>
              <a:ext uri="{FF2B5EF4-FFF2-40B4-BE49-F238E27FC236}">
                <a16:creationId xmlns:a16="http://schemas.microsoft.com/office/drawing/2014/main" id="{E6A57EDC-05A2-C5BD-E03C-A32CE7016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282" y="2703513"/>
            <a:ext cx="136366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1 Başlık">
            <a:extLst>
              <a:ext uri="{FF2B5EF4-FFF2-40B4-BE49-F238E27FC236}">
                <a16:creationId xmlns:a16="http://schemas.microsoft.com/office/drawing/2014/main" id="{7B79929B-4732-C67B-2986-A528CD2B3A28}"/>
              </a:ext>
            </a:extLst>
          </p:cNvPr>
          <p:cNvSpPr txBox="1">
            <a:spLocks/>
          </p:cNvSpPr>
          <p:nvPr/>
        </p:nvSpPr>
        <p:spPr bwMode="auto">
          <a:xfrm>
            <a:off x="20713" y="6142490"/>
            <a:ext cx="2514600" cy="671512"/>
          </a:xfrm>
          <a:prstGeom prst="rect">
            <a:avLst/>
          </a:prstGeom>
          <a:solidFill>
            <a:srgbClr val="0000FF">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5000"/>
              </a:spcAft>
              <a:buClr>
                <a:schemeClr val="hlink"/>
              </a:buClr>
              <a:buSzPct val="60000"/>
              <a:buFont typeface="Wingdings" panose="05000000000000000000" pitchFamily="2" charset="2"/>
              <a:buBlip>
                <a:blip r:embed="rId5"/>
              </a:buBlip>
              <a:defRPr sz="2400">
                <a:solidFill>
                  <a:schemeClr val="tx1"/>
                </a:solidFill>
                <a:latin typeface="Tahoma" panose="020B0604030504040204" pitchFamily="34" charset="0"/>
              </a:defRPr>
            </a:lvl1pPr>
            <a:lvl2pPr marL="742950" indent="-285750">
              <a:spcBef>
                <a:spcPct val="25000"/>
              </a:spcBef>
              <a:spcAft>
                <a:spcPct val="5000"/>
              </a:spcAft>
              <a:buClr>
                <a:schemeClr val="hlink"/>
              </a:buClr>
              <a:buSzPct val="60000"/>
              <a:buFont typeface="Wingdings" panose="05000000000000000000" pitchFamily="2" charset="2"/>
              <a:buBlip>
                <a:blip r:embed="rId5"/>
              </a:buBlip>
              <a:defRPr sz="2000">
                <a:solidFill>
                  <a:schemeClr val="tx1"/>
                </a:solidFill>
                <a:latin typeface="Tahoma" panose="020B0604030504040204" pitchFamily="34" charset="0"/>
              </a:defRPr>
            </a:lvl2pPr>
            <a:lvl3pPr marL="1143000" indent="-228600">
              <a:spcBef>
                <a:spcPct val="25000"/>
              </a:spcBef>
              <a:spcAft>
                <a:spcPct val="5000"/>
              </a:spcAft>
              <a:buClr>
                <a:schemeClr val="hlink"/>
              </a:buClr>
              <a:buSzPct val="60000"/>
              <a:buFont typeface="Wingdings" panose="05000000000000000000" pitchFamily="2" charset="2"/>
              <a:buBlip>
                <a:blip r:embed="rId5"/>
              </a:buBlip>
              <a:defRPr sz="2400">
                <a:solidFill>
                  <a:schemeClr val="tx1"/>
                </a:solidFill>
                <a:latin typeface="Tahoma" panose="020B0604030504040204" pitchFamily="34" charset="0"/>
              </a:defRPr>
            </a:lvl3pPr>
            <a:lvl4pPr marL="1600200" indent="-228600">
              <a:spcBef>
                <a:spcPct val="25000"/>
              </a:spcBef>
              <a:spcAft>
                <a:spcPct val="5000"/>
              </a:spcAft>
              <a:buClr>
                <a:schemeClr val="hlink"/>
              </a:buClr>
              <a:buSzPct val="60000"/>
              <a:buFont typeface="Wingdings" panose="05000000000000000000" pitchFamily="2" charset="2"/>
              <a:buBlip>
                <a:blip r:embed="rId5"/>
              </a:buBlip>
              <a:defRPr sz="1600">
                <a:solidFill>
                  <a:schemeClr val="tx1"/>
                </a:solidFill>
                <a:latin typeface="Tahoma" panose="020B0604030504040204" pitchFamily="34" charset="0"/>
              </a:defRPr>
            </a:lvl4pPr>
            <a:lvl5pPr marL="2057400" indent="-228600">
              <a:spcBef>
                <a:spcPct val="25000"/>
              </a:spcBef>
              <a:spcAft>
                <a:spcPct val="5000"/>
              </a:spcAft>
              <a:buClr>
                <a:schemeClr val="hlink"/>
              </a:buClr>
              <a:buSzPct val="60000"/>
              <a:buFont typeface="Wingdings" panose="05000000000000000000" pitchFamily="2" charset="2"/>
              <a:buBlip>
                <a:blip r:embed="rId5"/>
              </a:buBlip>
              <a:defRPr sz="1400">
                <a:solidFill>
                  <a:schemeClr val="tx1"/>
                </a:solidFill>
                <a:latin typeface="Tahoma" panose="020B0604030504040204" pitchFamily="34" charset="0"/>
              </a:defRPr>
            </a:lvl5pPr>
            <a:lvl6pPr marL="2514600" indent="-228600" eaLnBrk="0" fontAlgn="base" hangingPunct="0">
              <a:spcBef>
                <a:spcPct val="25000"/>
              </a:spcBef>
              <a:spcAft>
                <a:spcPct val="5000"/>
              </a:spcAft>
              <a:buClr>
                <a:schemeClr val="hlink"/>
              </a:buClr>
              <a:buSzPct val="60000"/>
              <a:buFont typeface="Wingdings" panose="05000000000000000000" pitchFamily="2" charset="2"/>
              <a:buBlip>
                <a:blip r:embed="rId5"/>
              </a:buBlip>
              <a:defRPr sz="1400">
                <a:solidFill>
                  <a:schemeClr val="tx1"/>
                </a:solidFill>
                <a:latin typeface="Tahoma" panose="020B0604030504040204" pitchFamily="34" charset="0"/>
              </a:defRPr>
            </a:lvl6pPr>
            <a:lvl7pPr marL="2971800" indent="-228600" eaLnBrk="0" fontAlgn="base" hangingPunct="0">
              <a:spcBef>
                <a:spcPct val="25000"/>
              </a:spcBef>
              <a:spcAft>
                <a:spcPct val="5000"/>
              </a:spcAft>
              <a:buClr>
                <a:schemeClr val="hlink"/>
              </a:buClr>
              <a:buSzPct val="60000"/>
              <a:buFont typeface="Wingdings" panose="05000000000000000000" pitchFamily="2" charset="2"/>
              <a:buBlip>
                <a:blip r:embed="rId5"/>
              </a:buBlip>
              <a:defRPr sz="1400">
                <a:solidFill>
                  <a:schemeClr val="tx1"/>
                </a:solidFill>
                <a:latin typeface="Tahoma" panose="020B0604030504040204" pitchFamily="34" charset="0"/>
              </a:defRPr>
            </a:lvl7pPr>
            <a:lvl8pPr marL="3429000" indent="-228600" eaLnBrk="0" fontAlgn="base" hangingPunct="0">
              <a:spcBef>
                <a:spcPct val="25000"/>
              </a:spcBef>
              <a:spcAft>
                <a:spcPct val="5000"/>
              </a:spcAft>
              <a:buClr>
                <a:schemeClr val="hlink"/>
              </a:buClr>
              <a:buSzPct val="60000"/>
              <a:buFont typeface="Wingdings" panose="05000000000000000000" pitchFamily="2" charset="2"/>
              <a:buBlip>
                <a:blip r:embed="rId5"/>
              </a:buBlip>
              <a:defRPr sz="1400">
                <a:solidFill>
                  <a:schemeClr val="tx1"/>
                </a:solidFill>
                <a:latin typeface="Tahoma" panose="020B0604030504040204" pitchFamily="34" charset="0"/>
              </a:defRPr>
            </a:lvl8pPr>
            <a:lvl9pPr marL="3886200" indent="-228600" eaLnBrk="0" fontAlgn="base" hangingPunct="0">
              <a:spcBef>
                <a:spcPct val="25000"/>
              </a:spcBef>
              <a:spcAft>
                <a:spcPct val="5000"/>
              </a:spcAft>
              <a:buClr>
                <a:schemeClr val="hlink"/>
              </a:buClr>
              <a:buSzPct val="60000"/>
              <a:buFont typeface="Wingdings" panose="05000000000000000000" pitchFamily="2" charset="2"/>
              <a:buBlip>
                <a:blip r:embed="rId5"/>
              </a:buBlip>
              <a:defRPr sz="1400">
                <a:solidFill>
                  <a:schemeClr val="tx1"/>
                </a:solidFill>
                <a:latin typeface="Tahoma" panose="020B0604030504040204" pitchFamily="34" charset="0"/>
              </a:defRPr>
            </a:lvl9pPr>
          </a:lstStyle>
          <a:p>
            <a:pPr>
              <a:spcBef>
                <a:spcPct val="0"/>
              </a:spcBef>
              <a:spcAft>
                <a:spcPct val="0"/>
              </a:spcAft>
              <a:buClrTx/>
              <a:buSzTx/>
              <a:buFontTx/>
              <a:buNone/>
            </a:pPr>
            <a:r>
              <a:rPr lang="tr-TR" altLang="tr-TR" sz="2100" b="1" dirty="0">
                <a:solidFill>
                  <a:srgbClr val="FFFF00"/>
                </a:solidFill>
                <a:latin typeface="Verdana" panose="020B0604030504040204" pitchFamily="34" charset="0"/>
                <a:cs typeface="Arial" panose="020B0604020202020204" pitchFamily="34" charset="0"/>
              </a:rPr>
              <a:t>  Adem  </a:t>
            </a:r>
          </a:p>
          <a:p>
            <a:pPr>
              <a:spcBef>
                <a:spcPct val="0"/>
              </a:spcBef>
              <a:spcAft>
                <a:spcPct val="0"/>
              </a:spcAft>
              <a:buClrTx/>
              <a:buSzTx/>
              <a:buFontTx/>
              <a:buNone/>
            </a:pPr>
            <a:r>
              <a:rPr lang="tr-TR" altLang="tr-TR" sz="2100" b="1" dirty="0">
                <a:solidFill>
                  <a:srgbClr val="FFFF00"/>
                </a:solidFill>
                <a:latin typeface="Verdana" panose="020B0604030504040204" pitchFamily="34" charset="0"/>
                <a:cs typeface="Arial" panose="020B0604020202020204" pitchFamily="34" charset="0"/>
              </a:rPr>
              <a:t>  KARAFİLİK</a:t>
            </a:r>
          </a:p>
        </p:txBody>
      </p:sp>
      <p:pic>
        <p:nvPicPr>
          <p:cNvPr id="17417" name="Picture 2">
            <a:extLst>
              <a:ext uri="{FF2B5EF4-FFF2-40B4-BE49-F238E27FC236}">
                <a16:creationId xmlns:a16="http://schemas.microsoft.com/office/drawing/2014/main" id="{9B9FEAE2-7197-0FC4-C4D2-124011E5B9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8407" y="400050"/>
            <a:ext cx="13081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C:\Users\FurkanPc\Desktop\öi1d.jpg">
            <a:extLst>
              <a:ext uri="{FF2B5EF4-FFF2-40B4-BE49-F238E27FC236}">
                <a16:creationId xmlns:a16="http://schemas.microsoft.com/office/drawing/2014/main" id="{6C5F31F5-79C0-640D-134A-0E306B320C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444" y="503238"/>
            <a:ext cx="16557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a:extLst>
              <a:ext uri="{FF2B5EF4-FFF2-40B4-BE49-F238E27FC236}">
                <a16:creationId xmlns:a16="http://schemas.microsoft.com/office/drawing/2014/main" id="{1BC28420-ADA9-8CC9-7AB2-A49599AE01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969" y="2805113"/>
            <a:ext cx="139700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 descr="C:\Users\asus\Desktop\dağıtım için\eylül kefaretleri.JPG">
            <a:extLst>
              <a:ext uri="{FF2B5EF4-FFF2-40B4-BE49-F238E27FC236}">
                <a16:creationId xmlns:a16="http://schemas.microsoft.com/office/drawing/2014/main" id="{1C1B2AB0-6F52-D07D-5410-495C5193DE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5732" y="835025"/>
            <a:ext cx="1244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5" descr="C:\Users\FurkanPc\Desktop\4 mart öğrenme ilkeleri\baskı hızlı kapaklar\hızlı ve etkin okuma1.jpg">
            <a:extLst>
              <a:ext uri="{FF2B5EF4-FFF2-40B4-BE49-F238E27FC236}">
                <a16:creationId xmlns:a16="http://schemas.microsoft.com/office/drawing/2014/main" id="{88684DC7-B6A8-92BD-F28F-704894299F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569" y="2789238"/>
            <a:ext cx="173196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
            <a:extLst>
              <a:ext uri="{FF2B5EF4-FFF2-40B4-BE49-F238E27FC236}">
                <a16:creationId xmlns:a16="http://schemas.microsoft.com/office/drawing/2014/main" id="{EE548CBE-DD23-895E-1C09-C53B2FD66E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3819" y="2776538"/>
            <a:ext cx="12446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3">
            <a:extLst>
              <a:ext uri="{FF2B5EF4-FFF2-40B4-BE49-F238E27FC236}">
                <a16:creationId xmlns:a16="http://schemas.microsoft.com/office/drawing/2014/main" id="{C54659A4-C46A-8A21-6E6F-7C2B555B31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7757" y="2703513"/>
            <a:ext cx="131286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
            <a:extLst>
              <a:ext uri="{FF2B5EF4-FFF2-40B4-BE49-F238E27FC236}">
                <a16:creationId xmlns:a16="http://schemas.microsoft.com/office/drawing/2014/main" id="{C2FE78A9-10C9-352B-F88B-4920F117F33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096258">
            <a:off x="1546694" y="4540250"/>
            <a:ext cx="10064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3">
            <a:extLst>
              <a:ext uri="{FF2B5EF4-FFF2-40B4-BE49-F238E27FC236}">
                <a16:creationId xmlns:a16="http://schemas.microsoft.com/office/drawing/2014/main" id="{C5EC19DC-1A61-0F06-2A0F-E7E499406A3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0096589">
            <a:off x="2583332" y="4432300"/>
            <a:ext cx="10112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3" descr="D:\MASAÜSTÜ TEMMUZ 2016\YÜKSELİŞ SUNU VB. DOSYLR\dağıtım için mayıs 2017\hoşça kapak 1.JPG">
            <a:extLst>
              <a:ext uri="{FF2B5EF4-FFF2-40B4-BE49-F238E27FC236}">
                <a16:creationId xmlns:a16="http://schemas.microsoft.com/office/drawing/2014/main" id="{95D66CD5-AEFA-5662-8472-72CE9E12461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0093377">
            <a:off x="3646957" y="4360863"/>
            <a:ext cx="12001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4">
            <a:extLst>
              <a:ext uri="{FF2B5EF4-FFF2-40B4-BE49-F238E27FC236}">
                <a16:creationId xmlns:a16="http://schemas.microsoft.com/office/drawing/2014/main" id="{0FED99CA-2C5F-02E6-FCED-E662CD2DA41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29419" y="1835150"/>
            <a:ext cx="16684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1">
            <a:extLst>
              <a:ext uri="{FF2B5EF4-FFF2-40B4-BE49-F238E27FC236}">
                <a16:creationId xmlns:a16="http://schemas.microsoft.com/office/drawing/2014/main" id="{2A06F3D8-DA06-77AD-1E24-B20F9C9008C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0057049">
            <a:off x="4882032" y="4117975"/>
            <a:ext cx="12620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Resim 2">
            <a:extLst>
              <a:ext uri="{FF2B5EF4-FFF2-40B4-BE49-F238E27FC236}">
                <a16:creationId xmlns:a16="http://schemas.microsoft.com/office/drawing/2014/main" id="{BB1D1F01-1D56-BEE1-C1E7-F9DACB3B1859}"/>
              </a:ext>
            </a:extLst>
          </p:cNvPr>
          <p:cNvPicPr>
            <a:picLocks noChangeAspect="1"/>
          </p:cNvPicPr>
          <p:nvPr/>
        </p:nvPicPr>
        <p:blipFill>
          <a:blip r:embed="rId18">
            <a:extLst>
              <a:ext uri="{28A0092B-C50C-407E-A947-70E740481C1C}">
                <a14:useLocalDpi xmlns:a14="http://schemas.microsoft.com/office/drawing/2010/main" val="0"/>
              </a:ext>
            </a:extLst>
          </a:blip>
          <a:srcRect l="46832" t="16074" r="23666" b="7037"/>
          <a:stretch>
            <a:fillRect/>
          </a:stretch>
        </p:blipFill>
        <p:spPr bwMode="auto">
          <a:xfrm rot="20085941">
            <a:off x="6256807" y="4114800"/>
            <a:ext cx="1198562"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Resim 21">
            <a:extLst>
              <a:ext uri="{FF2B5EF4-FFF2-40B4-BE49-F238E27FC236}">
                <a16:creationId xmlns:a16="http://schemas.microsoft.com/office/drawing/2014/main" id="{DEB59B1E-F30D-341C-91EA-C97E1144E081}"/>
              </a:ext>
            </a:extLst>
          </p:cNvPr>
          <p:cNvPicPr>
            <a:picLocks noChangeAspect="1"/>
          </p:cNvPicPr>
          <p:nvPr/>
        </p:nvPicPr>
        <p:blipFill>
          <a:blip r:embed="rId19">
            <a:extLst>
              <a:ext uri="{28A0092B-C50C-407E-A947-70E740481C1C}">
                <a14:useLocalDpi xmlns:a14="http://schemas.microsoft.com/office/drawing/2010/main" val="0"/>
              </a:ext>
            </a:extLst>
          </a:blip>
          <a:srcRect l="41083" t="22888" r="36749" b="12370"/>
          <a:stretch>
            <a:fillRect/>
          </a:stretch>
        </p:blipFill>
        <p:spPr bwMode="auto">
          <a:xfrm rot="20083430">
            <a:off x="7547444" y="4049713"/>
            <a:ext cx="1141413"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Resim 2">
            <a:extLst>
              <a:ext uri="{FF2B5EF4-FFF2-40B4-BE49-F238E27FC236}">
                <a16:creationId xmlns:a16="http://schemas.microsoft.com/office/drawing/2014/main" id="{1D1013CB-B293-3B6C-6CB5-4C613B31CAF6}"/>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rot="20042845">
            <a:off x="7577607" y="1989138"/>
            <a:ext cx="1254125"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5194920" cy="576064"/>
          </a:xfrm>
        </p:spPr>
        <p:txBody>
          <a:bodyPr>
            <a:noAutofit/>
          </a:bodyPr>
          <a:lstStyle/>
          <a:p>
            <a:r>
              <a:rPr lang="tr-TR" sz="3200" b="1" dirty="0">
                <a:solidFill>
                  <a:srgbClr val="FF6600"/>
                </a:solidFill>
              </a:rPr>
              <a:t>yiyin efendiler</a:t>
            </a:r>
            <a:endParaRPr lang="tr-TR" sz="3200" dirty="0">
              <a:solidFill>
                <a:srgbClr val="FF6600"/>
              </a:solidFill>
            </a:endParaRPr>
          </a:p>
        </p:txBody>
      </p:sp>
      <p:sp>
        <p:nvSpPr>
          <p:cNvPr id="3" name="2 İçerik Yer Tutucusu"/>
          <p:cNvSpPr>
            <a:spLocks noGrp="1"/>
          </p:cNvSpPr>
          <p:nvPr>
            <p:ph idx="1"/>
          </p:nvPr>
        </p:nvSpPr>
        <p:spPr>
          <a:xfrm>
            <a:off x="395536" y="1052736"/>
            <a:ext cx="8568952" cy="5472608"/>
          </a:xfrm>
        </p:spPr>
        <p:txBody>
          <a:bodyPr>
            <a:normAutofit fontScale="70000" lnSpcReduction="20000"/>
          </a:bodyPr>
          <a:lstStyle/>
          <a:p>
            <a:pPr>
              <a:buNone/>
            </a:pPr>
            <a:r>
              <a:rPr lang="tr-TR" b="1" dirty="0">
                <a:solidFill>
                  <a:srgbClr val="A50021"/>
                </a:solidFill>
              </a:rPr>
              <a:t>Değişmeyen tek şey var</a:t>
            </a:r>
          </a:p>
          <a:p>
            <a:pPr>
              <a:buNone/>
            </a:pPr>
            <a:r>
              <a:rPr lang="tr-TR" b="1" dirty="0">
                <a:solidFill>
                  <a:srgbClr val="A50021"/>
                </a:solidFill>
              </a:rPr>
              <a:t>Değişmenin kendisi</a:t>
            </a:r>
          </a:p>
          <a:p>
            <a:pPr>
              <a:buNone/>
            </a:pPr>
            <a:r>
              <a:rPr lang="tr-TR" b="1" dirty="0">
                <a:solidFill>
                  <a:srgbClr val="A50021"/>
                </a:solidFill>
              </a:rPr>
              <a:t>Sen seni bil sen seni bil sen seni</a:t>
            </a:r>
          </a:p>
          <a:p>
            <a:pPr>
              <a:buNone/>
            </a:pPr>
            <a:r>
              <a:rPr lang="tr-TR" b="1" dirty="0"/>
              <a:t> </a:t>
            </a:r>
          </a:p>
          <a:p>
            <a:pPr>
              <a:buNone/>
            </a:pPr>
            <a:r>
              <a:rPr lang="tr-TR" b="1" dirty="0">
                <a:solidFill>
                  <a:srgbClr val="0000CC"/>
                </a:solidFill>
              </a:rPr>
              <a:t>Sen seni bil sen seni bil</a:t>
            </a:r>
          </a:p>
          <a:p>
            <a:pPr>
              <a:buNone/>
            </a:pPr>
            <a:r>
              <a:rPr lang="tr-TR" b="1" dirty="0">
                <a:solidFill>
                  <a:srgbClr val="0000CC"/>
                </a:solidFill>
              </a:rPr>
              <a:t>Sen seni bil sen seni</a:t>
            </a:r>
          </a:p>
          <a:p>
            <a:pPr>
              <a:buNone/>
            </a:pPr>
            <a:r>
              <a:rPr lang="tr-TR" b="1" dirty="0">
                <a:solidFill>
                  <a:srgbClr val="0000CC"/>
                </a:solidFill>
              </a:rPr>
              <a:t>Sen seni bilmez isen patlatırlar enseni</a:t>
            </a:r>
          </a:p>
          <a:p>
            <a:pPr>
              <a:buNone/>
            </a:pPr>
            <a:r>
              <a:rPr lang="tr-TR" b="1" dirty="0">
                <a:solidFill>
                  <a:srgbClr val="660066"/>
                </a:solidFill>
              </a:rPr>
              <a:t> </a:t>
            </a:r>
          </a:p>
          <a:p>
            <a:pPr>
              <a:buNone/>
            </a:pPr>
            <a:r>
              <a:rPr lang="tr-TR" b="1" dirty="0">
                <a:solidFill>
                  <a:srgbClr val="660066"/>
                </a:solidFill>
              </a:rPr>
              <a:t>Ne canım demek ayıp ne aşık olmak</a:t>
            </a:r>
          </a:p>
          <a:p>
            <a:pPr>
              <a:buNone/>
            </a:pPr>
            <a:r>
              <a:rPr lang="tr-TR" b="1" dirty="0">
                <a:solidFill>
                  <a:srgbClr val="660066"/>
                </a:solidFill>
              </a:rPr>
              <a:t>Ayıp olan korkup da sevmeden saymak</a:t>
            </a:r>
          </a:p>
          <a:p>
            <a:pPr>
              <a:buNone/>
            </a:pPr>
            <a:r>
              <a:rPr lang="tr-TR" b="1" dirty="0">
                <a:solidFill>
                  <a:srgbClr val="660066"/>
                </a:solidFill>
              </a:rPr>
              <a:t>Ne erkek olmak hüner ne de kadın olmak</a:t>
            </a:r>
          </a:p>
          <a:p>
            <a:pPr>
              <a:buNone/>
            </a:pPr>
            <a:r>
              <a:rPr lang="tr-TR" b="1" dirty="0">
                <a:solidFill>
                  <a:srgbClr val="660066"/>
                </a:solidFill>
              </a:rPr>
              <a:t>Vallahi çok zor değil sırf insan olmak</a:t>
            </a:r>
          </a:p>
          <a:p>
            <a:pPr>
              <a:buNone/>
            </a:pPr>
            <a:r>
              <a:rPr lang="tr-TR" b="1" dirty="0">
                <a:solidFill>
                  <a:srgbClr val="660066"/>
                </a:solidFill>
              </a:rPr>
              <a:t>İnsan olda sor kendine ara kendini</a:t>
            </a:r>
          </a:p>
          <a:p>
            <a:pPr>
              <a:buNone/>
            </a:pPr>
            <a:r>
              <a:rPr lang="tr-TR" b="1" dirty="0">
                <a:solidFill>
                  <a:srgbClr val="660066"/>
                </a:solidFill>
              </a:rPr>
              <a:t>Sen seni bil sen seni bil canım sen sen seni</a:t>
            </a:r>
          </a:p>
          <a:p>
            <a:pPr>
              <a:buNone/>
            </a:pPr>
            <a:r>
              <a:rPr lang="tr-TR" b="1" dirty="0">
                <a:solidFill>
                  <a:srgbClr val="FF6600"/>
                </a:solidFill>
              </a:rPr>
              <a:t>Cem Karaca</a:t>
            </a:r>
          </a:p>
          <a:p>
            <a:pPr>
              <a:buNone/>
            </a:pPr>
            <a:endParaRPr lang="tr-TR" b="1" dirty="0"/>
          </a:p>
        </p:txBody>
      </p:sp>
      <p:pic>
        <p:nvPicPr>
          <p:cNvPr id="389122" name="Picture 2" descr="http://images.gittigidiyor.com/1486/CEM-KARACA-CEMAZ-UL-EVVEL__14869834_0.jpg"/>
          <p:cNvPicPr>
            <a:picLocks noChangeAspect="1" noChangeArrowheads="1"/>
          </p:cNvPicPr>
          <p:nvPr/>
        </p:nvPicPr>
        <p:blipFill>
          <a:blip r:embed="rId2" cstate="print"/>
          <a:srcRect/>
          <a:stretch>
            <a:fillRect/>
          </a:stretch>
        </p:blipFill>
        <p:spPr bwMode="auto">
          <a:xfrm>
            <a:off x="6607355" y="980729"/>
            <a:ext cx="2536644" cy="2232247"/>
          </a:xfrm>
          <a:prstGeom prst="rect">
            <a:avLst/>
          </a:prstGeom>
          <a:noFill/>
        </p:spPr>
      </p:pic>
      <p:sp>
        <p:nvSpPr>
          <p:cNvPr id="5"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8614"/>
            <a:ext cx="7668344" cy="562074"/>
          </a:xfrm>
        </p:spPr>
        <p:txBody>
          <a:bodyPr>
            <a:normAutofit fontScale="90000"/>
          </a:bodyPr>
          <a:lstStyle/>
          <a:p>
            <a:r>
              <a:rPr lang="tr-TR" b="1" dirty="0">
                <a:solidFill>
                  <a:srgbClr val="FF6600"/>
                </a:solidFill>
              </a:rPr>
              <a:t>Biz nasıl biz olduk?</a:t>
            </a:r>
          </a:p>
        </p:txBody>
      </p:sp>
      <p:sp>
        <p:nvSpPr>
          <p:cNvPr id="3" name="2 İçerik Yer Tutucusu"/>
          <p:cNvSpPr>
            <a:spLocks noGrp="1"/>
          </p:cNvSpPr>
          <p:nvPr>
            <p:ph idx="1"/>
          </p:nvPr>
        </p:nvSpPr>
        <p:spPr>
          <a:xfrm>
            <a:off x="0" y="1052737"/>
            <a:ext cx="9144000" cy="2952328"/>
          </a:xfrm>
        </p:spPr>
        <p:txBody>
          <a:bodyPr>
            <a:normAutofit/>
          </a:bodyPr>
          <a:lstStyle/>
          <a:p>
            <a:pPr algn="ctr">
              <a:buNone/>
            </a:pPr>
            <a:r>
              <a:rPr lang="tr-TR" sz="2400" b="1" dirty="0">
                <a:solidFill>
                  <a:srgbClr val="6600CC"/>
                </a:solidFill>
              </a:rPr>
              <a:t>Aynada gördüğümüz kişi nasıl oluştu?</a:t>
            </a:r>
          </a:p>
          <a:p>
            <a:pPr algn="ctr">
              <a:buNone/>
            </a:pPr>
            <a:r>
              <a:rPr lang="tr-TR" sz="2200" b="1" dirty="0">
                <a:solidFill>
                  <a:srgbClr val="006600"/>
                </a:solidFill>
              </a:rPr>
              <a:t>Genetik faktörlerle mi, Anne – babamız sayesinde mi?</a:t>
            </a:r>
          </a:p>
          <a:p>
            <a:pPr algn="ctr">
              <a:buNone/>
            </a:pPr>
            <a:r>
              <a:rPr lang="tr-TR" sz="2400" b="1" dirty="0">
                <a:solidFill>
                  <a:srgbClr val="FF0000"/>
                </a:solidFill>
              </a:rPr>
              <a:t>Bizi biz yapan, kişiliğimiz, karakterimiz, düşüncelerimiz, zevklerimiz, beğenilerimiz, değerlerimiz, inançlarımız, korkularımız... </a:t>
            </a:r>
          </a:p>
        </p:txBody>
      </p:sp>
      <p:sp>
        <p:nvSpPr>
          <p:cNvPr id="222210" name="AutoShape 2" descr="http://www.edebiyatdefteri.com/resim/resimli_yazi/buyuk/389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22212" name="Picture 4" descr="http://www.edebiyatdefteri.com/resim/resimli_yazi/buyuk/38931.jpg"/>
          <p:cNvPicPr>
            <a:picLocks noChangeAspect="1" noChangeArrowheads="1"/>
          </p:cNvPicPr>
          <p:nvPr/>
        </p:nvPicPr>
        <p:blipFill>
          <a:blip r:embed="rId2" cstate="print"/>
          <a:srcRect/>
          <a:stretch>
            <a:fillRect/>
          </a:stretch>
        </p:blipFill>
        <p:spPr bwMode="auto">
          <a:xfrm>
            <a:off x="1907704" y="3212977"/>
            <a:ext cx="5184576" cy="33843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8614"/>
            <a:ext cx="7668344" cy="562074"/>
          </a:xfrm>
        </p:spPr>
        <p:txBody>
          <a:bodyPr>
            <a:normAutofit fontScale="90000"/>
          </a:bodyPr>
          <a:lstStyle/>
          <a:p>
            <a:r>
              <a:rPr lang="tr-TR" b="1" dirty="0">
                <a:solidFill>
                  <a:srgbClr val="FF6600"/>
                </a:solidFill>
              </a:rPr>
              <a:t>Biz nasıl biz olduk?</a:t>
            </a:r>
          </a:p>
        </p:txBody>
      </p:sp>
      <p:sp>
        <p:nvSpPr>
          <p:cNvPr id="3" name="2 İçerik Yer Tutucusu"/>
          <p:cNvSpPr>
            <a:spLocks noGrp="1"/>
          </p:cNvSpPr>
          <p:nvPr>
            <p:ph idx="1"/>
          </p:nvPr>
        </p:nvSpPr>
        <p:spPr>
          <a:xfrm>
            <a:off x="-180528" y="1052737"/>
            <a:ext cx="9144000" cy="1512168"/>
          </a:xfrm>
        </p:spPr>
        <p:txBody>
          <a:bodyPr>
            <a:normAutofit/>
          </a:bodyPr>
          <a:lstStyle/>
          <a:p>
            <a:pPr algn="ctr">
              <a:buNone/>
            </a:pPr>
            <a:r>
              <a:rPr lang="tr-TR" sz="3600" b="1" dirty="0">
                <a:solidFill>
                  <a:srgbClr val="FF0000"/>
                </a:solidFill>
              </a:rPr>
              <a:t>Bunları biz mi öğrendik</a:t>
            </a:r>
          </a:p>
          <a:p>
            <a:pPr algn="ctr">
              <a:buNone/>
            </a:pPr>
            <a:r>
              <a:rPr lang="tr-TR" sz="3600" b="1" dirty="0">
                <a:solidFill>
                  <a:srgbClr val="C00000"/>
                </a:solidFill>
              </a:rPr>
              <a:t>Yoksa öğretildi mi?</a:t>
            </a:r>
          </a:p>
        </p:txBody>
      </p:sp>
      <p:sp>
        <p:nvSpPr>
          <p:cNvPr id="222210" name="AutoShape 2" descr="http://www.edebiyatdefteri.com/resim/resimli_yazi/buyuk/389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71362" name="Picture 2" descr="C:\Users\FurkanPc\Desktop\kendinle yüzleş\244553_2355891615879_2355885535727_43638_1436_n.jpg"/>
          <p:cNvPicPr>
            <a:picLocks noChangeAspect="1" noChangeArrowheads="1"/>
          </p:cNvPicPr>
          <p:nvPr/>
        </p:nvPicPr>
        <p:blipFill>
          <a:blip r:embed="rId2" cstate="print"/>
          <a:srcRect/>
          <a:stretch>
            <a:fillRect/>
          </a:stretch>
        </p:blipFill>
        <p:spPr bwMode="auto">
          <a:xfrm>
            <a:off x="1325006" y="2420888"/>
            <a:ext cx="6199322" cy="41764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24744"/>
            <a:ext cx="4427984" cy="5285184"/>
          </a:xfrm>
        </p:spPr>
        <p:txBody>
          <a:bodyPr>
            <a:normAutofit fontScale="85000" lnSpcReduction="10000"/>
          </a:bodyPr>
          <a:lstStyle/>
          <a:p>
            <a:r>
              <a:rPr lang="tr-TR" b="1" dirty="0">
                <a:solidFill>
                  <a:srgbClr val="C00000"/>
                </a:solidFill>
              </a:rPr>
              <a:t>Şu ana kadar bize öğretilenler?</a:t>
            </a:r>
          </a:p>
          <a:p>
            <a:r>
              <a:rPr lang="tr-TR" b="1" dirty="0">
                <a:solidFill>
                  <a:srgbClr val="FF0000"/>
                </a:solidFill>
              </a:rPr>
              <a:t>Bizim için mi, yoksa başkaları için mi? ya da  bir düzeni devam ettirmek için mi öğretildi?  </a:t>
            </a:r>
          </a:p>
          <a:p>
            <a:r>
              <a:rPr lang="tr-TR" b="1" dirty="0">
                <a:solidFill>
                  <a:srgbClr val="0000FF"/>
                </a:solidFill>
              </a:rPr>
              <a:t>Bizi sevenler, kendilerince bizim iyiliğimiz için </a:t>
            </a:r>
            <a:r>
              <a:rPr lang="tr-TR" sz="4000" b="1" dirty="0">
                <a:solidFill>
                  <a:srgbClr val="0000FF"/>
                </a:solidFill>
              </a:rPr>
              <a:t>BEYNİMİZİ YIKADILAR </a:t>
            </a:r>
            <a:r>
              <a:rPr lang="tr-TR" b="1" dirty="0">
                <a:solidFill>
                  <a:srgbClr val="0000FF"/>
                </a:solidFill>
              </a:rPr>
              <a:t>da yıkadılar.</a:t>
            </a:r>
          </a:p>
        </p:txBody>
      </p:sp>
      <p:sp>
        <p:nvSpPr>
          <p:cNvPr id="5" name="1 Başlık"/>
          <p:cNvSpPr>
            <a:spLocks noGrp="1"/>
          </p:cNvSpPr>
          <p:nvPr>
            <p:ph type="title"/>
          </p:nvPr>
        </p:nvSpPr>
        <p:spPr>
          <a:xfrm>
            <a:off x="0" y="58614"/>
            <a:ext cx="7668344" cy="562074"/>
          </a:xfrm>
        </p:spPr>
        <p:txBody>
          <a:bodyPr>
            <a:normAutofit fontScale="90000"/>
          </a:bodyPr>
          <a:lstStyle/>
          <a:p>
            <a:r>
              <a:rPr lang="tr-TR" b="1" dirty="0">
                <a:solidFill>
                  <a:srgbClr val="FF6600"/>
                </a:solidFill>
              </a:rPr>
              <a:t>Biz nasıl biz olduk?</a:t>
            </a:r>
          </a:p>
        </p:txBody>
      </p:sp>
      <p:sp>
        <p:nvSpPr>
          <p:cNvPr id="221186" name="AutoShape 2" descr="http://t3.gstatic.com/images?q=tbn:ANd9GcTm_O7MpeXVCeIg2GLaQvOfQwDEWXVDtzRRrSZk-zR4yY2lFuD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21188" name="AutoShape 4" descr="http://t3.gstatic.com/images?q=tbn:ANd9GcTm_O7MpeXVCeIg2GLaQvOfQwDEWXVDtzRRrSZk-zR4yY2lFu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21189" name="Picture 5" descr="C:\Users\FurkanPc\Desktop\kendinle yüzleş\images.jpg"/>
          <p:cNvPicPr>
            <a:picLocks noChangeAspect="1" noChangeArrowheads="1"/>
          </p:cNvPicPr>
          <p:nvPr/>
        </p:nvPicPr>
        <p:blipFill>
          <a:blip r:embed="rId2" cstate="print"/>
          <a:srcRect/>
          <a:stretch>
            <a:fillRect/>
          </a:stretch>
        </p:blipFill>
        <p:spPr bwMode="auto">
          <a:xfrm>
            <a:off x="4627658" y="1124744"/>
            <a:ext cx="4516342" cy="511256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0" y="1196752"/>
            <a:ext cx="4572000" cy="5328592"/>
          </a:xfrm>
        </p:spPr>
        <p:txBody>
          <a:bodyPr>
            <a:noAutofit/>
          </a:bodyPr>
          <a:lstStyle/>
          <a:p>
            <a:pPr>
              <a:spcAft>
                <a:spcPts val="1200"/>
              </a:spcAft>
            </a:pPr>
            <a:r>
              <a:rPr lang="tr-TR" sz="2800" b="1" dirty="0">
                <a:solidFill>
                  <a:srgbClr val="FF3300"/>
                </a:solidFill>
              </a:rPr>
              <a:t>Bazıları da onlara zarar vermememiz için mevcut düzenlerini devam ettirmemiz adına bunları yaptılar.</a:t>
            </a:r>
          </a:p>
          <a:p>
            <a:pPr>
              <a:spcAft>
                <a:spcPts val="1200"/>
              </a:spcAft>
            </a:pPr>
            <a:r>
              <a:rPr lang="tr-TR" sz="2800" b="1" dirty="0">
                <a:solidFill>
                  <a:srgbClr val="003300"/>
                </a:solidFill>
              </a:rPr>
              <a:t>Birilerinin beynimizi yıkamaları için o kadar çok neden var ki. </a:t>
            </a:r>
          </a:p>
        </p:txBody>
      </p:sp>
      <p:sp>
        <p:nvSpPr>
          <p:cNvPr id="5" name="1 Başlık"/>
          <p:cNvSpPr>
            <a:spLocks noGrp="1"/>
          </p:cNvSpPr>
          <p:nvPr>
            <p:ph type="title"/>
          </p:nvPr>
        </p:nvSpPr>
        <p:spPr>
          <a:xfrm>
            <a:off x="0" y="58614"/>
            <a:ext cx="7668344" cy="562074"/>
          </a:xfrm>
        </p:spPr>
        <p:txBody>
          <a:bodyPr>
            <a:normAutofit fontScale="90000"/>
          </a:bodyPr>
          <a:lstStyle/>
          <a:p>
            <a:r>
              <a:rPr lang="tr-TR" b="1" dirty="0">
                <a:solidFill>
                  <a:srgbClr val="FF6600"/>
                </a:solidFill>
              </a:rPr>
              <a:t>Biz nasıl biz olduk?</a:t>
            </a:r>
          </a:p>
        </p:txBody>
      </p:sp>
      <p:pic>
        <p:nvPicPr>
          <p:cNvPr id="270337" name="Picture 1" descr="C:\Users\FurkanPc\Desktop\kendinle yüzleş\ben-kimim.jpg"/>
          <p:cNvPicPr>
            <a:picLocks noChangeAspect="1" noChangeArrowheads="1"/>
          </p:cNvPicPr>
          <p:nvPr/>
        </p:nvPicPr>
        <p:blipFill>
          <a:blip r:embed="rId2" cstate="print"/>
          <a:srcRect/>
          <a:stretch>
            <a:fillRect/>
          </a:stretch>
        </p:blipFill>
        <p:spPr bwMode="auto">
          <a:xfrm>
            <a:off x="0" y="1052736"/>
            <a:ext cx="4572000" cy="554461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052736"/>
            <a:ext cx="8784976" cy="2952329"/>
          </a:xfrm>
        </p:spPr>
        <p:txBody>
          <a:bodyPr>
            <a:normAutofit/>
          </a:bodyPr>
          <a:lstStyle/>
          <a:p>
            <a:r>
              <a:rPr lang="tr-TR" sz="2400" b="1" dirty="0">
                <a:solidFill>
                  <a:srgbClr val="003300"/>
                </a:solidFill>
              </a:rPr>
              <a:t>Bize ait olan hiçbir şeyi kendimiz seçmiyoruz.</a:t>
            </a:r>
          </a:p>
          <a:p>
            <a:r>
              <a:rPr lang="tr-TR" sz="2400" b="1" dirty="0">
                <a:solidFill>
                  <a:srgbClr val="FF0000"/>
                </a:solidFill>
              </a:rPr>
              <a:t>Tüm kararlar küçük yaşlarda (daha aklımız ermezken) bizim adımıza verilmiş olur.</a:t>
            </a:r>
          </a:p>
          <a:p>
            <a:r>
              <a:rPr lang="tr-TR" sz="2400" b="1" dirty="0">
                <a:solidFill>
                  <a:srgbClr val="0000CC"/>
                </a:solidFill>
              </a:rPr>
              <a:t>Daha sonra bizim tek yaptığımız, sahip olduğumuz; bedeni, hayatı, çevremizdeki her şeyi kabul edip arkasında durmak oluyor…</a:t>
            </a:r>
          </a:p>
          <a:p>
            <a:endParaRPr lang="tr-TR" b="1" dirty="0"/>
          </a:p>
        </p:txBody>
      </p:sp>
      <p:sp>
        <p:nvSpPr>
          <p:cNvPr id="4" name="1 Başlık"/>
          <p:cNvSpPr>
            <a:spLocks noGrp="1"/>
          </p:cNvSpPr>
          <p:nvPr>
            <p:ph type="title"/>
          </p:nvPr>
        </p:nvSpPr>
        <p:spPr>
          <a:xfrm>
            <a:off x="0" y="58614"/>
            <a:ext cx="7668344" cy="562074"/>
          </a:xfrm>
        </p:spPr>
        <p:txBody>
          <a:bodyPr>
            <a:normAutofit fontScale="90000"/>
          </a:bodyPr>
          <a:lstStyle/>
          <a:p>
            <a:r>
              <a:rPr lang="tr-TR" b="1" dirty="0">
                <a:solidFill>
                  <a:srgbClr val="FF6600"/>
                </a:solidFill>
              </a:rPr>
              <a:t>Biz nasıl biz olduk?</a:t>
            </a:r>
          </a:p>
        </p:txBody>
      </p:sp>
      <p:pic>
        <p:nvPicPr>
          <p:cNvPr id="220161" name="Picture 1" descr="C:\Users\FurkanPc\Desktop\manzara şiir\17.jpg"/>
          <p:cNvPicPr>
            <a:picLocks noChangeAspect="1" noChangeArrowheads="1"/>
          </p:cNvPicPr>
          <p:nvPr/>
        </p:nvPicPr>
        <p:blipFill>
          <a:blip r:embed="rId2" cstate="print"/>
          <a:srcRect/>
          <a:stretch>
            <a:fillRect/>
          </a:stretch>
        </p:blipFill>
        <p:spPr bwMode="auto">
          <a:xfrm>
            <a:off x="1691680" y="3501008"/>
            <a:ext cx="5426968" cy="304571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6779096" cy="764704"/>
          </a:xfrm>
        </p:spPr>
        <p:txBody>
          <a:bodyPr>
            <a:normAutofit/>
          </a:bodyPr>
          <a:lstStyle/>
          <a:p>
            <a:r>
              <a:rPr lang="tr-TR" b="1" dirty="0">
                <a:solidFill>
                  <a:srgbClr val="FF6600"/>
                </a:solidFill>
              </a:rPr>
              <a:t>Düşünelim…</a:t>
            </a:r>
          </a:p>
        </p:txBody>
      </p:sp>
      <p:sp>
        <p:nvSpPr>
          <p:cNvPr id="3" name="2 İçerik Yer Tutucusu"/>
          <p:cNvSpPr>
            <a:spLocks noGrp="1"/>
          </p:cNvSpPr>
          <p:nvPr>
            <p:ph idx="1"/>
          </p:nvPr>
        </p:nvSpPr>
        <p:spPr>
          <a:xfrm>
            <a:off x="0" y="1052736"/>
            <a:ext cx="9144000" cy="2448272"/>
          </a:xfrm>
        </p:spPr>
        <p:txBody>
          <a:bodyPr/>
          <a:lstStyle/>
          <a:p>
            <a:pPr algn="ctr">
              <a:spcBef>
                <a:spcPts val="0"/>
              </a:spcBef>
              <a:buNone/>
            </a:pPr>
            <a:r>
              <a:rPr lang="tr-TR" b="1" dirty="0">
                <a:solidFill>
                  <a:srgbClr val="6600CC"/>
                </a:solidFill>
              </a:rPr>
              <a:t>	</a:t>
            </a:r>
            <a:r>
              <a:rPr lang="tr-TR" sz="2800" b="1" dirty="0">
                <a:solidFill>
                  <a:srgbClr val="6600CC"/>
                </a:solidFill>
              </a:rPr>
              <a:t>Aynı anne babadan doğmuş olsak da,</a:t>
            </a:r>
          </a:p>
          <a:p>
            <a:pPr algn="ctr">
              <a:spcBef>
                <a:spcPts val="0"/>
              </a:spcBef>
              <a:buNone/>
            </a:pPr>
            <a:r>
              <a:rPr lang="tr-TR" sz="2800" b="1" dirty="0">
                <a:solidFill>
                  <a:srgbClr val="6600CC"/>
                </a:solidFill>
              </a:rPr>
              <a:t>	Küçük yaşta evlatlık olarak başka bir ülkede, farklı ailede, farklı </a:t>
            </a:r>
            <a:r>
              <a:rPr lang="tr-TR" sz="2800" b="1" dirty="0" err="1">
                <a:solidFill>
                  <a:srgbClr val="6600CC"/>
                </a:solidFill>
              </a:rPr>
              <a:t>sosyo</a:t>
            </a:r>
            <a:r>
              <a:rPr lang="tr-TR" sz="2800" b="1" dirty="0">
                <a:solidFill>
                  <a:srgbClr val="6600CC"/>
                </a:solidFill>
              </a:rPr>
              <a:t>-kültürel ve inanç ortamda yetişseydik</a:t>
            </a:r>
          </a:p>
          <a:p>
            <a:pPr algn="ctr">
              <a:spcBef>
                <a:spcPts val="0"/>
              </a:spcBef>
              <a:buNone/>
            </a:pPr>
            <a:r>
              <a:rPr lang="tr-TR" sz="3600" b="1" dirty="0">
                <a:solidFill>
                  <a:srgbClr val="6600CC"/>
                </a:solidFill>
              </a:rPr>
              <a:t>	</a:t>
            </a:r>
            <a:r>
              <a:rPr lang="tr-TR" sz="3600" b="1" dirty="0">
                <a:solidFill>
                  <a:srgbClr val="660066"/>
                </a:solidFill>
              </a:rPr>
              <a:t>Nasıl bir biz olurduk?</a:t>
            </a:r>
          </a:p>
        </p:txBody>
      </p:sp>
      <p:pic>
        <p:nvPicPr>
          <p:cNvPr id="219137" name="Picture 1" descr="C:\Users\FurkanPc\Desktop\manzara şiir\20.jpg"/>
          <p:cNvPicPr>
            <a:picLocks noChangeAspect="1" noChangeArrowheads="1"/>
          </p:cNvPicPr>
          <p:nvPr/>
        </p:nvPicPr>
        <p:blipFill>
          <a:blip r:embed="rId2" cstate="print"/>
          <a:srcRect/>
          <a:stretch>
            <a:fillRect/>
          </a:stretch>
        </p:blipFill>
        <p:spPr bwMode="auto">
          <a:xfrm>
            <a:off x="2555776" y="3367834"/>
            <a:ext cx="4464496" cy="3229518"/>
          </a:xfrm>
          <a:prstGeom prst="rect">
            <a:avLst/>
          </a:prstGeom>
          <a:noFill/>
        </p:spPr>
      </p:pic>
      <p:sp>
        <p:nvSpPr>
          <p:cNvPr id="5"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1" descr="C:\Users\FurkanPc\Desktop\manzara şiir\21.jpg"/>
          <p:cNvPicPr>
            <a:picLocks noChangeAspect="1" noChangeArrowheads="1"/>
          </p:cNvPicPr>
          <p:nvPr/>
        </p:nvPicPr>
        <p:blipFill>
          <a:blip r:embed="rId2" cstate="print"/>
          <a:srcRect/>
          <a:stretch>
            <a:fillRect/>
          </a:stretch>
        </p:blipFill>
        <p:spPr bwMode="auto">
          <a:xfrm>
            <a:off x="-216024" y="692696"/>
            <a:ext cx="9468544" cy="5929858"/>
          </a:xfrm>
          <a:prstGeom prst="rect">
            <a:avLst/>
          </a:prstGeom>
          <a:noFill/>
        </p:spPr>
      </p:pic>
      <p:sp>
        <p:nvSpPr>
          <p:cNvPr id="3" name="2 İçerik Yer Tutucusu"/>
          <p:cNvSpPr>
            <a:spLocks noGrp="1"/>
          </p:cNvSpPr>
          <p:nvPr>
            <p:ph idx="1"/>
          </p:nvPr>
        </p:nvSpPr>
        <p:spPr>
          <a:xfrm>
            <a:off x="0" y="3501008"/>
            <a:ext cx="9144000" cy="3096344"/>
          </a:xfrm>
        </p:spPr>
        <p:txBody>
          <a:bodyPr>
            <a:normAutofit/>
          </a:bodyPr>
          <a:lstStyle/>
          <a:p>
            <a:pPr algn="ctr">
              <a:buNone/>
            </a:pPr>
            <a:r>
              <a:rPr lang="tr-TR" dirty="0"/>
              <a:t>	</a:t>
            </a:r>
            <a:r>
              <a:rPr lang="tr-TR" sz="9600" b="1" dirty="0">
                <a:solidFill>
                  <a:srgbClr val="FFFF00"/>
                </a:solidFill>
              </a:rPr>
              <a:t>Yaşamın  sorumlusu? </a:t>
            </a:r>
          </a:p>
        </p:txBody>
      </p:sp>
      <p:sp>
        <p:nvSpPr>
          <p:cNvPr id="5" name="1 Başlık"/>
          <p:cNvSpPr>
            <a:spLocks noGrp="1"/>
          </p:cNvSpPr>
          <p:nvPr>
            <p:ph type="title"/>
          </p:nvPr>
        </p:nvSpPr>
        <p:spPr>
          <a:xfrm>
            <a:off x="35496" y="-99392"/>
            <a:ext cx="6779096" cy="764704"/>
          </a:xfrm>
        </p:spPr>
        <p:txBody>
          <a:bodyPr>
            <a:normAutofit/>
          </a:bodyPr>
          <a:lstStyle/>
          <a:p>
            <a:r>
              <a:rPr lang="tr-TR" b="1" dirty="0">
                <a:solidFill>
                  <a:srgbClr val="FF6600"/>
                </a:solidFill>
              </a:rPr>
              <a:t>Düşünelim…</a:t>
            </a:r>
          </a:p>
        </p:txBody>
      </p:sp>
      <p:sp>
        <p:nvSpPr>
          <p:cNvPr id="6"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8640"/>
            <a:ext cx="8496944" cy="2188840"/>
          </a:xfrm>
        </p:spPr>
        <p:txBody>
          <a:bodyPr>
            <a:normAutofit/>
          </a:bodyPr>
          <a:lstStyle/>
          <a:p>
            <a:pPr algn="ctr">
              <a:buNone/>
            </a:pPr>
            <a:r>
              <a:rPr lang="tr-TR" sz="3600" b="1" dirty="0">
                <a:solidFill>
                  <a:srgbClr val="FF0000"/>
                </a:solidFill>
              </a:rPr>
              <a:t>	</a:t>
            </a:r>
            <a:r>
              <a:rPr lang="tr-TR" sz="3600" b="1" dirty="0">
                <a:solidFill>
                  <a:srgbClr val="6600CC"/>
                </a:solidFill>
              </a:rPr>
              <a:t>İnsanın en büyük kavgası/mücadelesi/yarışı…… kendisiyledir</a:t>
            </a:r>
          </a:p>
        </p:txBody>
      </p:sp>
      <p:pic>
        <p:nvPicPr>
          <p:cNvPr id="5" name="Picture 4" descr="icebakis"/>
          <p:cNvPicPr>
            <a:picLocks noChangeAspect="1" noChangeArrowheads="1"/>
          </p:cNvPicPr>
          <p:nvPr/>
        </p:nvPicPr>
        <p:blipFill>
          <a:blip r:embed="rId2" cstate="print"/>
          <a:srcRect/>
          <a:stretch>
            <a:fillRect/>
          </a:stretch>
        </p:blipFill>
        <p:spPr bwMode="auto">
          <a:xfrm>
            <a:off x="686698" y="1929459"/>
            <a:ext cx="7701726" cy="4641205"/>
          </a:xfrm>
          <a:prstGeom prst="rect">
            <a:avLst/>
          </a:prstGeom>
          <a:noFill/>
          <a:ln w="9525">
            <a:noFill/>
            <a:miter lim="800000"/>
            <a:headEnd/>
            <a:tailEnd/>
          </a:ln>
        </p:spPr>
      </p:pic>
      <p:sp>
        <p:nvSpPr>
          <p:cNvPr id="4" name="1 Başlık"/>
          <p:cNvSpPr txBox="1">
            <a:spLocks/>
          </p:cNvSpPr>
          <p:nvPr/>
        </p:nvSpPr>
        <p:spPr>
          <a:xfrm rot="16200000">
            <a:off x="7487817" y="1916833"/>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1" descr="C:\Users\FurkanPc\Desktop\kendinle yüzleş\images (3).jpg"/>
          <p:cNvPicPr>
            <a:picLocks noChangeAspect="1" noChangeArrowheads="1"/>
          </p:cNvPicPr>
          <p:nvPr/>
        </p:nvPicPr>
        <p:blipFill>
          <a:blip r:embed="rId2" cstate="print"/>
          <a:srcRect/>
          <a:stretch>
            <a:fillRect/>
          </a:stretch>
        </p:blipFill>
        <p:spPr bwMode="auto">
          <a:xfrm>
            <a:off x="2051720" y="3243550"/>
            <a:ext cx="5112568" cy="3359160"/>
          </a:xfrm>
          <a:prstGeom prst="rect">
            <a:avLst/>
          </a:prstGeom>
          <a:noFill/>
        </p:spPr>
      </p:pic>
      <p:sp>
        <p:nvSpPr>
          <p:cNvPr id="2" name="1 Başlık"/>
          <p:cNvSpPr>
            <a:spLocks noGrp="1"/>
          </p:cNvSpPr>
          <p:nvPr>
            <p:ph type="title"/>
          </p:nvPr>
        </p:nvSpPr>
        <p:spPr>
          <a:xfrm>
            <a:off x="539552" y="0"/>
            <a:ext cx="8229600" cy="692696"/>
          </a:xfrm>
        </p:spPr>
        <p:txBody>
          <a:bodyPr>
            <a:normAutofit fontScale="90000"/>
          </a:bodyPr>
          <a:lstStyle/>
          <a:p>
            <a:endParaRPr lang="tr-TR" dirty="0"/>
          </a:p>
        </p:txBody>
      </p:sp>
      <p:sp>
        <p:nvSpPr>
          <p:cNvPr id="3" name="2 İçerik Yer Tutucusu"/>
          <p:cNvSpPr>
            <a:spLocks noGrp="1"/>
          </p:cNvSpPr>
          <p:nvPr>
            <p:ph idx="1"/>
          </p:nvPr>
        </p:nvSpPr>
        <p:spPr>
          <a:xfrm>
            <a:off x="0" y="1268760"/>
            <a:ext cx="9144000" cy="2520280"/>
          </a:xfrm>
        </p:spPr>
        <p:txBody>
          <a:bodyPr>
            <a:normAutofit/>
          </a:bodyPr>
          <a:lstStyle/>
          <a:p>
            <a:pPr algn="ctr">
              <a:buNone/>
            </a:pPr>
            <a:r>
              <a:rPr lang="tr-TR" b="1" dirty="0">
                <a:solidFill>
                  <a:srgbClr val="0000CC"/>
                </a:solidFill>
              </a:rPr>
              <a:t>	Yaşamın tek sorumlusu, kendimizden başkası değildir. </a:t>
            </a:r>
          </a:p>
          <a:p>
            <a:pPr algn="ctr">
              <a:buNone/>
            </a:pPr>
            <a:r>
              <a:rPr lang="tr-TR" b="1" dirty="0">
                <a:solidFill>
                  <a:srgbClr val="660066"/>
                </a:solidFill>
              </a:rPr>
              <a:t>	Kendi yaşam deneyimimizi, yaşam gerçeğini oluşturan biziz.</a:t>
            </a:r>
          </a:p>
        </p:txBody>
      </p:sp>
      <p:sp>
        <p:nvSpPr>
          <p:cNvPr id="5"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1403648" y="44624"/>
            <a:ext cx="4953000" cy="693738"/>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a:ln>
                  <a:noFill/>
                </a:ln>
                <a:solidFill>
                  <a:srgbClr val="FF3300"/>
                </a:solidFill>
                <a:effectLst/>
                <a:uLnTx/>
                <a:uFillTx/>
                <a:latin typeface="Verdana" pitchFamily="34" charset="0"/>
                <a:ea typeface="Verdana" pitchFamily="34" charset="0"/>
                <a:cs typeface="Verdana" pitchFamily="34" charset="0"/>
              </a:rPr>
              <a:t>Adem KARAFİLİK</a:t>
            </a:r>
          </a:p>
        </p:txBody>
      </p:sp>
      <p:sp>
        <p:nvSpPr>
          <p:cNvPr id="6" name="2 İçerik Yer Tutucusu"/>
          <p:cNvSpPr>
            <a:spLocks noGrp="1"/>
          </p:cNvSpPr>
          <p:nvPr>
            <p:ph idx="1"/>
          </p:nvPr>
        </p:nvSpPr>
        <p:spPr>
          <a:xfrm>
            <a:off x="152400" y="1524000"/>
            <a:ext cx="8593138" cy="5105400"/>
          </a:xfrm>
        </p:spPr>
        <p:txBody>
          <a:bodyPr>
            <a:normAutofit lnSpcReduction="10000"/>
          </a:bodyPr>
          <a:lstStyle/>
          <a:p>
            <a:r>
              <a:rPr lang="tr-TR" sz="1700" b="1" dirty="0"/>
              <a:t>1962, Çorum’un Sungurlu’da doğdu. </a:t>
            </a:r>
          </a:p>
          <a:p>
            <a:r>
              <a:rPr lang="tr-TR" sz="1600" b="1" dirty="0">
                <a:solidFill>
                  <a:srgbClr val="FF0000"/>
                </a:solidFill>
              </a:rPr>
              <a:t>İlk, Orta ve Lise eğitimini Kırıkkale’de tamamladı. </a:t>
            </a:r>
          </a:p>
          <a:p>
            <a:r>
              <a:rPr lang="tr-TR" sz="1700" b="1" dirty="0">
                <a:solidFill>
                  <a:srgbClr val="002060"/>
                </a:solidFill>
              </a:rPr>
              <a:t>1989 yılında Gazi Üniversitesi, Teknik Eğitim Fakültesi, </a:t>
            </a:r>
            <a:r>
              <a:rPr lang="tr-TR" sz="1700" b="1" dirty="0" err="1">
                <a:solidFill>
                  <a:srgbClr val="002060"/>
                </a:solidFill>
              </a:rPr>
              <a:t>Makina</a:t>
            </a:r>
            <a:r>
              <a:rPr lang="tr-TR" sz="1700" b="1" dirty="0">
                <a:solidFill>
                  <a:srgbClr val="002060"/>
                </a:solidFill>
              </a:rPr>
              <a:t> Eğitimi Bölümü’nden mezun oldu. </a:t>
            </a:r>
          </a:p>
          <a:p>
            <a:r>
              <a:rPr lang="tr-TR" sz="1700" b="1" dirty="0">
                <a:solidFill>
                  <a:srgbClr val="006600"/>
                </a:solidFill>
              </a:rPr>
              <a:t>1997 yılında Sakarya </a:t>
            </a:r>
            <a:r>
              <a:rPr lang="tr-TR" sz="1700" b="1" dirty="0" err="1">
                <a:solidFill>
                  <a:srgbClr val="006600"/>
                </a:solidFill>
              </a:rPr>
              <a:t>üniv</a:t>
            </a:r>
            <a:r>
              <a:rPr lang="tr-TR" sz="1700" b="1" dirty="0">
                <a:solidFill>
                  <a:srgbClr val="006600"/>
                </a:solidFill>
              </a:rPr>
              <a:t>. Fen Bilimleri Enstitüsü’nde yüksek lisans yaptı. </a:t>
            </a:r>
          </a:p>
          <a:p>
            <a:r>
              <a:rPr lang="tr-TR" sz="1700" b="1" dirty="0">
                <a:solidFill>
                  <a:srgbClr val="6600CC"/>
                </a:solidFill>
              </a:rPr>
              <a:t>1991 yılında öğretmenliğe başladı. Aynı yılarda kişisel gelişimle tanıştı. İlk olarak, 1993 yılında Türkiye yazarlar Birliği’nde kişisel gelişim seminerleri vermeye başladı. Bu tarihten beri değişik kurum ve kuruluşlarda kişisel gelişim alanında eğitim ve seminerler vermeye devam ediyor. </a:t>
            </a:r>
          </a:p>
          <a:p>
            <a:r>
              <a:rPr lang="tr-TR" sz="1700" b="1" dirty="0">
                <a:solidFill>
                  <a:srgbClr val="008000"/>
                </a:solidFill>
              </a:rPr>
              <a:t>Öğretmenliğinin yanında, Ahmet </a:t>
            </a:r>
            <a:r>
              <a:rPr lang="tr-TR" sz="1700" b="1" dirty="0" err="1">
                <a:solidFill>
                  <a:srgbClr val="008000"/>
                </a:solidFill>
              </a:rPr>
              <a:t>Yesevi</a:t>
            </a:r>
            <a:r>
              <a:rPr lang="tr-TR" sz="1700" b="1" dirty="0">
                <a:solidFill>
                  <a:srgbClr val="008000"/>
                </a:solidFill>
              </a:rPr>
              <a:t> Uluslararası Türk Kazak Üniversitesi, Fatih Üniversitesi ve Bilkent Üniversitesi ve  Gazi Üniversitelerinde  dersler verdi. </a:t>
            </a:r>
          </a:p>
          <a:p>
            <a:r>
              <a:rPr lang="tr-TR" sz="1700" b="1" dirty="0">
                <a:solidFill>
                  <a:srgbClr val="660066"/>
                </a:solidFill>
              </a:rPr>
              <a:t>Türkiye Yazarlar Birliği Genel Merkezi’nde değişik dönemlerde farklı kademelerde görev alan Adem KARAFİLİK, halen Türkiye Yazarlar Birliği Yönetim Kurulu Üyesidir. </a:t>
            </a:r>
          </a:p>
          <a:p>
            <a:r>
              <a:rPr lang="tr-TR" sz="1700" b="1" dirty="0">
                <a:solidFill>
                  <a:srgbClr val="CC00CC"/>
                </a:solidFill>
              </a:rPr>
              <a:t>Yaşam Boyu Öğrenme ve Strateji Geliştirme Derneği Genel Başkanı’dır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C:\Users\FurkanPc\Desktop\manzara şiir\35.jpg"/>
          <p:cNvPicPr>
            <a:picLocks noChangeAspect="1" noChangeArrowheads="1"/>
          </p:cNvPicPr>
          <p:nvPr/>
        </p:nvPicPr>
        <p:blipFill>
          <a:blip r:embed="rId2" cstate="print"/>
          <a:srcRect/>
          <a:stretch>
            <a:fillRect/>
          </a:stretch>
        </p:blipFill>
        <p:spPr bwMode="auto">
          <a:xfrm>
            <a:off x="504056" y="1921232"/>
            <a:ext cx="8244408" cy="4659799"/>
          </a:xfrm>
          <a:prstGeom prst="rect">
            <a:avLst/>
          </a:prstGeom>
          <a:noFill/>
        </p:spPr>
      </p:pic>
      <p:sp>
        <p:nvSpPr>
          <p:cNvPr id="3" name="2 İçerik Yer Tutucusu"/>
          <p:cNvSpPr>
            <a:spLocks noGrp="1"/>
          </p:cNvSpPr>
          <p:nvPr>
            <p:ph idx="1"/>
          </p:nvPr>
        </p:nvSpPr>
        <p:spPr>
          <a:xfrm>
            <a:off x="0" y="1124744"/>
            <a:ext cx="9144000" cy="2520280"/>
          </a:xfrm>
        </p:spPr>
        <p:txBody>
          <a:bodyPr>
            <a:normAutofit/>
          </a:bodyPr>
          <a:lstStyle/>
          <a:p>
            <a:pPr algn="ctr">
              <a:buNone/>
            </a:pPr>
            <a:r>
              <a:rPr lang="tr-TR" b="1" dirty="0">
                <a:solidFill>
                  <a:srgbClr val="0000CC"/>
                </a:solidFill>
              </a:rPr>
              <a:t>	</a:t>
            </a:r>
            <a:r>
              <a:rPr lang="tr-TR" b="1" dirty="0">
                <a:solidFill>
                  <a:srgbClr val="FF3300"/>
                </a:solidFill>
              </a:rPr>
              <a:t>Bugüne kadar tecrübe ettiklerimizi biz oluşturduk. </a:t>
            </a:r>
          </a:p>
          <a:p>
            <a:pPr algn="ctr">
              <a:buNone/>
            </a:pPr>
            <a:r>
              <a:rPr lang="tr-TR" b="1" dirty="0">
                <a:solidFill>
                  <a:srgbClr val="6600CC"/>
                </a:solidFill>
              </a:rPr>
              <a:t>	Bundan sonra tecrübe edeceklerimizi de biz oluşturuyoruz olacağız.</a:t>
            </a:r>
          </a:p>
        </p:txBody>
      </p:sp>
      <p:sp>
        <p:nvSpPr>
          <p:cNvPr id="7"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ttps://fbcdn-sphotos-h-a.akamaihd.net/hphotos-ak-prn1/544815_558594050839544_351833087_n.jpg"/>
          <p:cNvPicPr>
            <a:picLocks noChangeAspect="1" noChangeArrowheads="1"/>
          </p:cNvPicPr>
          <p:nvPr/>
        </p:nvPicPr>
        <p:blipFill>
          <a:blip r:embed="rId2" cstate="print"/>
          <a:srcRect/>
          <a:stretch>
            <a:fillRect/>
          </a:stretch>
        </p:blipFill>
        <p:spPr bwMode="auto">
          <a:xfrm>
            <a:off x="4352028" y="3140968"/>
            <a:ext cx="4791972" cy="3451498"/>
          </a:xfrm>
          <a:prstGeom prst="rect">
            <a:avLst/>
          </a:prstGeom>
          <a:noFill/>
        </p:spPr>
      </p:pic>
      <p:sp>
        <p:nvSpPr>
          <p:cNvPr id="3" name="2 İçerik Yer Tutucusu"/>
          <p:cNvSpPr>
            <a:spLocks noGrp="1"/>
          </p:cNvSpPr>
          <p:nvPr>
            <p:ph idx="1"/>
          </p:nvPr>
        </p:nvSpPr>
        <p:spPr>
          <a:xfrm>
            <a:off x="0" y="908720"/>
            <a:ext cx="8532440" cy="5760640"/>
          </a:xfrm>
        </p:spPr>
        <p:txBody>
          <a:bodyPr>
            <a:normAutofit/>
          </a:bodyPr>
          <a:lstStyle/>
          <a:p>
            <a:pPr>
              <a:buNone/>
            </a:pPr>
            <a:r>
              <a:rPr lang="tr-TR" b="1" dirty="0">
                <a:solidFill>
                  <a:srgbClr val="FF0000"/>
                </a:solidFill>
              </a:rPr>
              <a:t>	Herkes anlamlı anlamlı başını sallıyor. </a:t>
            </a:r>
            <a:br>
              <a:rPr lang="tr-TR" b="1" dirty="0">
                <a:solidFill>
                  <a:srgbClr val="FF0000"/>
                </a:solidFill>
              </a:rPr>
            </a:br>
            <a:r>
              <a:rPr lang="tr-TR" b="1" dirty="0">
                <a:solidFill>
                  <a:srgbClr val="FF0000"/>
                </a:solidFill>
              </a:rPr>
              <a:t>Duygulanmış gibiler, </a:t>
            </a:r>
            <a:br>
              <a:rPr lang="tr-TR" b="1" dirty="0">
                <a:solidFill>
                  <a:srgbClr val="FF0000"/>
                </a:solidFill>
              </a:rPr>
            </a:br>
            <a:r>
              <a:rPr lang="tr-TR" b="1" dirty="0">
                <a:solidFill>
                  <a:srgbClr val="FF0000"/>
                </a:solidFill>
              </a:rPr>
              <a:t>Etkilenmiş gibiler, </a:t>
            </a:r>
            <a:br>
              <a:rPr lang="tr-TR" b="1" dirty="0">
                <a:solidFill>
                  <a:srgbClr val="FF0000"/>
                </a:solidFill>
              </a:rPr>
            </a:br>
            <a:r>
              <a:rPr lang="tr-TR" b="1" dirty="0">
                <a:solidFill>
                  <a:srgbClr val="FF0000"/>
                </a:solidFill>
              </a:rPr>
              <a:t>Hüzünlenmiş gibiler.</a:t>
            </a:r>
            <a:br>
              <a:rPr lang="tr-TR" b="1" dirty="0">
                <a:solidFill>
                  <a:srgbClr val="FF0000"/>
                </a:solidFill>
              </a:rPr>
            </a:br>
            <a:r>
              <a:rPr lang="tr-TR" b="1" dirty="0">
                <a:solidFill>
                  <a:srgbClr val="FF0000"/>
                </a:solidFill>
              </a:rPr>
              <a:t>Hep gibiler. </a:t>
            </a:r>
            <a:br>
              <a:rPr lang="tr-TR" b="1" dirty="0">
                <a:solidFill>
                  <a:srgbClr val="FF0000"/>
                </a:solidFill>
              </a:rPr>
            </a:br>
            <a:br>
              <a:rPr lang="tr-TR" b="1" dirty="0">
                <a:solidFill>
                  <a:srgbClr val="FF0000"/>
                </a:solidFill>
              </a:rPr>
            </a:br>
            <a:r>
              <a:rPr lang="tr-TR" b="1" dirty="0">
                <a:solidFill>
                  <a:srgbClr val="FF0000"/>
                </a:solidFill>
              </a:rPr>
              <a:t>Hiç kendileri olamıyorlar. </a:t>
            </a:r>
            <a:br>
              <a:rPr lang="tr-TR" b="1" dirty="0">
                <a:solidFill>
                  <a:srgbClr val="FF0000"/>
                </a:solidFill>
              </a:rPr>
            </a:br>
            <a:r>
              <a:rPr lang="tr-TR" b="1" dirty="0">
                <a:solidFill>
                  <a:srgbClr val="FF0000"/>
                </a:solidFill>
              </a:rPr>
              <a:t>Olurlarsa kendilerinden korkuyorlar…</a:t>
            </a:r>
            <a:br>
              <a:rPr lang="tr-TR" sz="2400" b="1" dirty="0">
                <a:solidFill>
                  <a:srgbClr val="FF0000"/>
                </a:solidFill>
              </a:rPr>
            </a:br>
            <a:br>
              <a:rPr lang="tr-TR" sz="1600" b="1" dirty="0">
                <a:solidFill>
                  <a:srgbClr val="C00000"/>
                </a:solidFill>
              </a:rPr>
            </a:br>
            <a:r>
              <a:rPr lang="tr-TR" sz="1600" b="1" dirty="0">
                <a:solidFill>
                  <a:srgbClr val="C00000"/>
                </a:solidFill>
              </a:rPr>
              <a:t>Murathan </a:t>
            </a:r>
            <a:r>
              <a:rPr lang="tr-TR" sz="1600" b="1" dirty="0" err="1">
                <a:solidFill>
                  <a:srgbClr val="C00000"/>
                </a:solidFill>
              </a:rPr>
              <a:t>Mungan</a:t>
            </a:r>
            <a:endParaRPr lang="tr-TR" sz="1600" b="1" dirty="0">
              <a:solidFill>
                <a:srgbClr val="C00000"/>
              </a:solidFill>
            </a:endParaRPr>
          </a:p>
        </p:txBody>
      </p:sp>
      <p:sp>
        <p:nvSpPr>
          <p:cNvPr id="4"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1" descr="C:\Users\FurkanPc\Desktop\manzara şiir\38.jpg"/>
          <p:cNvPicPr>
            <a:picLocks noChangeAspect="1" noChangeArrowheads="1"/>
          </p:cNvPicPr>
          <p:nvPr/>
        </p:nvPicPr>
        <p:blipFill>
          <a:blip r:embed="rId2" cstate="print"/>
          <a:srcRect/>
          <a:stretch>
            <a:fillRect/>
          </a:stretch>
        </p:blipFill>
        <p:spPr bwMode="auto">
          <a:xfrm>
            <a:off x="1043608" y="2492896"/>
            <a:ext cx="6408712" cy="4086225"/>
          </a:xfrm>
          <a:prstGeom prst="rect">
            <a:avLst/>
          </a:prstGeom>
          <a:noFill/>
        </p:spPr>
      </p:pic>
      <p:sp>
        <p:nvSpPr>
          <p:cNvPr id="3" name="2 İçerik Yer Tutucusu"/>
          <p:cNvSpPr>
            <a:spLocks noGrp="1"/>
          </p:cNvSpPr>
          <p:nvPr>
            <p:ph idx="1"/>
          </p:nvPr>
        </p:nvSpPr>
        <p:spPr>
          <a:xfrm>
            <a:off x="-324544" y="1124744"/>
            <a:ext cx="9649072" cy="1944216"/>
          </a:xfrm>
        </p:spPr>
        <p:txBody>
          <a:bodyPr>
            <a:normAutofit fontScale="85000" lnSpcReduction="20000"/>
          </a:bodyPr>
          <a:lstStyle/>
          <a:p>
            <a:pPr algn="ctr">
              <a:buNone/>
            </a:pPr>
            <a:r>
              <a:rPr lang="tr-TR" b="1" dirty="0">
                <a:solidFill>
                  <a:srgbClr val="0000CC"/>
                </a:solidFill>
              </a:rPr>
              <a:t>	İyi ya da kötü, mutlu ya da mutsuz, başarılı olmak veya olmamak bizim seçimimiz. </a:t>
            </a:r>
          </a:p>
          <a:p>
            <a:pPr algn="ctr">
              <a:buNone/>
            </a:pPr>
            <a:r>
              <a:rPr lang="tr-TR" b="1" dirty="0">
                <a:solidFill>
                  <a:srgbClr val="9900FF"/>
                </a:solidFill>
              </a:rPr>
              <a:t>Sorunlarımızı başkalarını suçlayarak asla çözemeyiz. </a:t>
            </a:r>
          </a:p>
          <a:p>
            <a:pPr>
              <a:buNone/>
            </a:pPr>
            <a:r>
              <a:rPr lang="tr-TR" dirty="0"/>
              <a:t>	</a:t>
            </a:r>
          </a:p>
        </p:txBody>
      </p:sp>
      <p:sp>
        <p:nvSpPr>
          <p:cNvPr id="5" name="1 Başlık"/>
          <p:cNvSpPr txBox="1">
            <a:spLocks/>
          </p:cNvSpPr>
          <p:nvPr/>
        </p:nvSpPr>
        <p:spPr>
          <a:xfrm>
            <a:off x="5652120" y="0"/>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urkanPc\Desktop\kendinle yüzleş\images (3).jpg"/>
          <p:cNvPicPr>
            <a:picLocks noChangeAspect="1" noChangeArrowheads="1"/>
          </p:cNvPicPr>
          <p:nvPr/>
        </p:nvPicPr>
        <p:blipFill>
          <a:blip r:embed="rId2" cstate="print"/>
          <a:srcRect/>
          <a:stretch>
            <a:fillRect/>
          </a:stretch>
        </p:blipFill>
        <p:spPr bwMode="auto">
          <a:xfrm>
            <a:off x="1259632" y="4869160"/>
            <a:ext cx="2638425" cy="1733550"/>
          </a:xfrm>
          <a:prstGeom prst="rect">
            <a:avLst/>
          </a:prstGeom>
          <a:noFill/>
        </p:spPr>
      </p:pic>
      <p:pic>
        <p:nvPicPr>
          <p:cNvPr id="5" name="Picture 2" descr="C:\Users\FurkanPc\Desktop\kendinle yüzleş\images (3).jpg"/>
          <p:cNvPicPr>
            <a:picLocks noChangeAspect="1" noChangeArrowheads="1"/>
          </p:cNvPicPr>
          <p:nvPr/>
        </p:nvPicPr>
        <p:blipFill>
          <a:blip r:embed="rId2" cstate="print"/>
          <a:srcRect/>
          <a:stretch>
            <a:fillRect/>
          </a:stretch>
        </p:blipFill>
        <p:spPr bwMode="auto">
          <a:xfrm>
            <a:off x="3877791" y="4869160"/>
            <a:ext cx="2638425" cy="1733550"/>
          </a:xfrm>
          <a:prstGeom prst="rect">
            <a:avLst/>
          </a:prstGeom>
          <a:noFill/>
        </p:spPr>
      </p:pic>
      <p:pic>
        <p:nvPicPr>
          <p:cNvPr id="273410" name="Picture 2" descr="C:\Users\FurkanPc\Desktop\kendinle yüzleş\images (3).jpg"/>
          <p:cNvPicPr>
            <a:picLocks noChangeAspect="1" noChangeArrowheads="1"/>
          </p:cNvPicPr>
          <p:nvPr/>
        </p:nvPicPr>
        <p:blipFill>
          <a:blip r:embed="rId2" cstate="print"/>
          <a:srcRect/>
          <a:stretch>
            <a:fillRect/>
          </a:stretch>
        </p:blipFill>
        <p:spPr bwMode="auto">
          <a:xfrm>
            <a:off x="6505575" y="4797152"/>
            <a:ext cx="2638425" cy="1733550"/>
          </a:xfrm>
          <a:prstGeom prst="rect">
            <a:avLst/>
          </a:prstGeom>
          <a:noFill/>
        </p:spPr>
      </p:pic>
      <p:sp>
        <p:nvSpPr>
          <p:cNvPr id="2" name="1 Başlık"/>
          <p:cNvSpPr>
            <a:spLocks noGrp="1"/>
          </p:cNvSpPr>
          <p:nvPr>
            <p:ph type="title"/>
          </p:nvPr>
        </p:nvSpPr>
        <p:spPr>
          <a:xfrm>
            <a:off x="144016" y="0"/>
            <a:ext cx="7020272" cy="692696"/>
          </a:xfrm>
        </p:spPr>
        <p:txBody>
          <a:bodyPr>
            <a:normAutofit/>
          </a:bodyPr>
          <a:lstStyle/>
          <a:p>
            <a:r>
              <a:rPr lang="tr-TR" sz="3200" b="1" dirty="0">
                <a:solidFill>
                  <a:srgbClr val="FF6600"/>
                </a:solidFill>
              </a:rPr>
              <a:t>Gerçeği kabul etmek zordur.</a:t>
            </a:r>
            <a:endParaRPr lang="tr-TR" sz="3200" dirty="0">
              <a:solidFill>
                <a:srgbClr val="FF6600"/>
              </a:solidFill>
            </a:endParaRPr>
          </a:p>
        </p:txBody>
      </p:sp>
      <p:sp>
        <p:nvSpPr>
          <p:cNvPr id="3" name="2 İçerik Yer Tutucusu"/>
          <p:cNvSpPr>
            <a:spLocks noGrp="1"/>
          </p:cNvSpPr>
          <p:nvPr>
            <p:ph idx="1"/>
          </p:nvPr>
        </p:nvSpPr>
        <p:spPr>
          <a:xfrm>
            <a:off x="-396552" y="1052736"/>
            <a:ext cx="9540552" cy="4104456"/>
          </a:xfrm>
        </p:spPr>
        <p:txBody>
          <a:bodyPr>
            <a:normAutofit lnSpcReduction="10000"/>
          </a:bodyPr>
          <a:lstStyle/>
          <a:p>
            <a:pPr algn="ctr">
              <a:spcBef>
                <a:spcPts val="600"/>
              </a:spcBef>
              <a:spcAft>
                <a:spcPts val="600"/>
              </a:spcAft>
              <a:buNone/>
            </a:pPr>
            <a:r>
              <a:rPr lang="tr-TR" b="1" dirty="0"/>
              <a:t>	</a:t>
            </a:r>
            <a:r>
              <a:rPr lang="tr-TR" b="1" dirty="0">
                <a:solidFill>
                  <a:srgbClr val="008000"/>
                </a:solidFill>
              </a:rPr>
              <a:t>Bir şeyi değiştirmenin ilk adımı zorlansak da gerçekle yüzleşmekten ve kendimizi ve gerçekleri kabul etmekten geçer. </a:t>
            </a:r>
          </a:p>
          <a:p>
            <a:pPr algn="ctr">
              <a:spcBef>
                <a:spcPts val="600"/>
              </a:spcBef>
              <a:spcAft>
                <a:spcPts val="600"/>
              </a:spcAft>
              <a:buNone/>
            </a:pPr>
            <a:r>
              <a:rPr lang="tr-TR" b="1" dirty="0">
                <a:solidFill>
                  <a:srgbClr val="6600CC"/>
                </a:solidFill>
              </a:rPr>
              <a:t>	Sorumluluklarımızı üstlendiğimizde, kabul ettiğimizde değiştirebiliriz değişebiliriz. </a:t>
            </a:r>
          </a:p>
          <a:p>
            <a:pPr algn="ctr">
              <a:lnSpc>
                <a:spcPct val="120000"/>
              </a:lnSpc>
              <a:spcBef>
                <a:spcPts val="0"/>
              </a:spcBef>
              <a:spcAft>
                <a:spcPts val="600"/>
              </a:spcAft>
              <a:buNone/>
            </a:pPr>
            <a:r>
              <a:rPr lang="tr-TR" b="1" dirty="0">
                <a:solidFill>
                  <a:srgbClr val="FF3399"/>
                </a:solidFill>
              </a:rPr>
              <a:t>	</a:t>
            </a:r>
            <a:endParaRPr lang="tr-TR" b="1" dirty="0">
              <a:solidFill>
                <a:srgbClr val="0000CC"/>
              </a:solidFill>
            </a:endParaRPr>
          </a:p>
        </p:txBody>
      </p:sp>
      <p:pic>
        <p:nvPicPr>
          <p:cNvPr id="7" name="Picture 2" descr="C:\Users\FurkanPc\Desktop\kendinle yüzleş\images (3).jpg"/>
          <p:cNvPicPr>
            <a:picLocks noChangeAspect="1" noChangeArrowheads="1"/>
          </p:cNvPicPr>
          <p:nvPr/>
        </p:nvPicPr>
        <p:blipFill>
          <a:blip r:embed="rId2" cstate="print"/>
          <a:srcRect/>
          <a:stretch>
            <a:fillRect/>
          </a:stretch>
        </p:blipFill>
        <p:spPr bwMode="auto">
          <a:xfrm>
            <a:off x="-1319213" y="4863802"/>
            <a:ext cx="2638425" cy="1733550"/>
          </a:xfrm>
          <a:prstGeom prst="rect">
            <a:avLst/>
          </a:prstGeom>
          <a:noFill/>
        </p:spPr>
      </p:pic>
      <p:sp>
        <p:nvSpPr>
          <p:cNvPr id="8" name="1 Başlık"/>
          <p:cNvSpPr txBox="1">
            <a:spLocks/>
          </p:cNvSpPr>
          <p:nvPr/>
        </p:nvSpPr>
        <p:spPr>
          <a:xfrm>
            <a:off x="2627784" y="6165305"/>
            <a:ext cx="2880320" cy="432047"/>
          </a:xfrm>
          <a:prstGeom prst="rect">
            <a:avLst/>
          </a:prstGeom>
          <a:solidFill>
            <a:srgbClr val="FFFF00"/>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Kendinle Yüzleş</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4016" y="0"/>
            <a:ext cx="7020272" cy="692696"/>
          </a:xfrm>
        </p:spPr>
        <p:txBody>
          <a:bodyPr>
            <a:normAutofit/>
          </a:bodyPr>
          <a:lstStyle/>
          <a:p>
            <a:r>
              <a:rPr lang="tr-TR" sz="3200" b="1" dirty="0">
                <a:solidFill>
                  <a:srgbClr val="FF6600"/>
                </a:solidFill>
              </a:rPr>
              <a:t>Gerçeği kabul etmek zordur.</a:t>
            </a:r>
            <a:endParaRPr lang="tr-TR" sz="3200" dirty="0">
              <a:solidFill>
                <a:srgbClr val="FF6600"/>
              </a:solidFill>
            </a:endParaRPr>
          </a:p>
        </p:txBody>
      </p:sp>
      <p:sp>
        <p:nvSpPr>
          <p:cNvPr id="3" name="2 İçerik Yer Tutucusu"/>
          <p:cNvSpPr>
            <a:spLocks noGrp="1"/>
          </p:cNvSpPr>
          <p:nvPr>
            <p:ph idx="1"/>
          </p:nvPr>
        </p:nvSpPr>
        <p:spPr>
          <a:xfrm>
            <a:off x="-396552" y="980728"/>
            <a:ext cx="9540552" cy="3024336"/>
          </a:xfrm>
        </p:spPr>
        <p:txBody>
          <a:bodyPr>
            <a:normAutofit/>
          </a:bodyPr>
          <a:lstStyle/>
          <a:p>
            <a:pPr algn="ctr">
              <a:spcBef>
                <a:spcPts val="0"/>
              </a:spcBef>
              <a:spcAft>
                <a:spcPts val="600"/>
              </a:spcAft>
              <a:buNone/>
            </a:pPr>
            <a:r>
              <a:rPr lang="tr-TR" b="1" dirty="0">
                <a:solidFill>
                  <a:srgbClr val="FF3399"/>
                </a:solidFill>
              </a:rPr>
              <a:t>	Sorumluluğu üstlenme gücü </a:t>
            </a:r>
          </a:p>
          <a:p>
            <a:pPr algn="ctr">
              <a:spcBef>
                <a:spcPts val="0"/>
              </a:spcBef>
              <a:spcAft>
                <a:spcPts val="600"/>
              </a:spcAft>
              <a:buNone/>
            </a:pPr>
            <a:r>
              <a:rPr lang="tr-TR" b="1" dirty="0">
                <a:solidFill>
                  <a:srgbClr val="FF3399"/>
                </a:solidFill>
              </a:rPr>
              <a:t>içsel güçtür.</a:t>
            </a:r>
          </a:p>
          <a:p>
            <a:pPr algn="ctr">
              <a:spcBef>
                <a:spcPts val="0"/>
              </a:spcBef>
              <a:spcAft>
                <a:spcPts val="600"/>
              </a:spcAft>
              <a:buNone/>
            </a:pPr>
            <a:r>
              <a:rPr lang="tr-TR" b="1" dirty="0">
                <a:solidFill>
                  <a:srgbClr val="0000CC"/>
                </a:solidFill>
              </a:rPr>
              <a:t>	 Suçu başkalarında aramak ise, gücünü yitirmek, gücü başkalarının eline teslim etmektir.</a:t>
            </a:r>
          </a:p>
        </p:txBody>
      </p:sp>
      <p:pic>
        <p:nvPicPr>
          <p:cNvPr id="263170" name="Picture 2" descr="C:\Users\FurkanPc\Desktop\manzara şiir\10048_10151668549613646_1736239820_n.jpg"/>
          <p:cNvPicPr>
            <a:picLocks noChangeAspect="1" noChangeArrowheads="1"/>
          </p:cNvPicPr>
          <p:nvPr/>
        </p:nvPicPr>
        <p:blipFill>
          <a:blip r:embed="rId2" cstate="print"/>
          <a:srcRect/>
          <a:stretch>
            <a:fillRect/>
          </a:stretch>
        </p:blipFill>
        <p:spPr bwMode="auto">
          <a:xfrm>
            <a:off x="2339752" y="3645024"/>
            <a:ext cx="4392488" cy="292523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1" descr="C:\Users\FurkanPc\Desktop\manzara şiir\22.jpg"/>
          <p:cNvPicPr>
            <a:picLocks noChangeAspect="1" noChangeArrowheads="1"/>
          </p:cNvPicPr>
          <p:nvPr/>
        </p:nvPicPr>
        <p:blipFill>
          <a:blip r:embed="rId2" cstate="print"/>
          <a:srcRect/>
          <a:stretch>
            <a:fillRect/>
          </a:stretch>
        </p:blipFill>
        <p:spPr bwMode="auto">
          <a:xfrm>
            <a:off x="4139952" y="980728"/>
            <a:ext cx="5004048" cy="5561855"/>
          </a:xfrm>
          <a:prstGeom prst="rect">
            <a:avLst/>
          </a:prstGeom>
          <a:noFill/>
        </p:spPr>
      </p:pic>
      <p:sp>
        <p:nvSpPr>
          <p:cNvPr id="2" name="1 Başlık"/>
          <p:cNvSpPr>
            <a:spLocks noGrp="1"/>
          </p:cNvSpPr>
          <p:nvPr>
            <p:ph type="title"/>
          </p:nvPr>
        </p:nvSpPr>
        <p:spPr>
          <a:xfrm>
            <a:off x="539552" y="0"/>
            <a:ext cx="5472608" cy="692696"/>
          </a:xfrm>
        </p:spPr>
        <p:txBody>
          <a:bodyPr>
            <a:normAutofit/>
          </a:bodyPr>
          <a:lstStyle/>
          <a:p>
            <a:r>
              <a:rPr lang="tr-TR" sz="3200" b="1" dirty="0">
                <a:solidFill>
                  <a:srgbClr val="FF6600"/>
                </a:solidFill>
              </a:rPr>
              <a:t>Sorumlu kim?</a:t>
            </a:r>
          </a:p>
        </p:txBody>
      </p:sp>
      <p:sp>
        <p:nvSpPr>
          <p:cNvPr id="3" name="2 İçerik Yer Tutucusu"/>
          <p:cNvSpPr>
            <a:spLocks noGrp="1"/>
          </p:cNvSpPr>
          <p:nvPr>
            <p:ph idx="1"/>
          </p:nvPr>
        </p:nvSpPr>
        <p:spPr>
          <a:xfrm>
            <a:off x="0" y="1268760"/>
            <a:ext cx="6228184" cy="5112568"/>
          </a:xfrm>
        </p:spPr>
        <p:txBody>
          <a:bodyPr>
            <a:normAutofit lnSpcReduction="10000"/>
          </a:bodyPr>
          <a:lstStyle/>
          <a:p>
            <a:pPr>
              <a:lnSpc>
                <a:spcPct val="110000"/>
              </a:lnSpc>
              <a:spcBef>
                <a:spcPts val="600"/>
              </a:spcBef>
              <a:spcAft>
                <a:spcPts val="600"/>
              </a:spcAft>
              <a:buNone/>
            </a:pPr>
            <a:r>
              <a:rPr lang="tr-TR" b="1" dirty="0">
                <a:solidFill>
                  <a:srgbClr val="0000CC"/>
                </a:solidFill>
              </a:rPr>
              <a:t>	Yaşamımızda doyumlu olmadığımız her alandan biz sorumluyuz.</a:t>
            </a:r>
          </a:p>
          <a:p>
            <a:pPr>
              <a:lnSpc>
                <a:spcPct val="110000"/>
              </a:lnSpc>
              <a:spcBef>
                <a:spcPts val="600"/>
              </a:spcBef>
              <a:spcAft>
                <a:spcPts val="600"/>
              </a:spcAft>
              <a:buNone/>
            </a:pPr>
            <a:r>
              <a:rPr lang="tr-TR" b="1" dirty="0">
                <a:solidFill>
                  <a:srgbClr val="FF3300"/>
                </a:solidFill>
              </a:rPr>
              <a:t>	Her zaman biz sorumluyduk, bundan sonra da biz sorumlu olacağız.</a:t>
            </a:r>
          </a:p>
          <a:p>
            <a:pPr>
              <a:lnSpc>
                <a:spcPct val="110000"/>
              </a:lnSpc>
              <a:spcBef>
                <a:spcPts val="600"/>
              </a:spcBef>
              <a:spcAft>
                <a:spcPts val="600"/>
              </a:spcAft>
              <a:buNone/>
            </a:pPr>
            <a:r>
              <a:rPr lang="tr-TR" b="1" dirty="0">
                <a:solidFill>
                  <a:srgbClr val="660066"/>
                </a:solidFill>
              </a:rPr>
              <a:t>	Bu gerçeği kabul etsek de etmesek de bu böyle.</a:t>
            </a:r>
            <a:endParaRPr lang="tr-TR"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C:\Users\FurkanPc\Desktop\manzara şiir\zs.jpg"/>
          <p:cNvPicPr>
            <a:picLocks noChangeAspect="1" noChangeArrowheads="1"/>
          </p:cNvPicPr>
          <p:nvPr/>
        </p:nvPicPr>
        <p:blipFill>
          <a:blip r:embed="rId2" cstate="print"/>
          <a:srcRect/>
          <a:stretch>
            <a:fillRect/>
          </a:stretch>
        </p:blipFill>
        <p:spPr bwMode="auto">
          <a:xfrm>
            <a:off x="4860032" y="980728"/>
            <a:ext cx="4283968" cy="5633863"/>
          </a:xfrm>
          <a:prstGeom prst="rect">
            <a:avLst/>
          </a:prstGeom>
          <a:noFill/>
        </p:spPr>
      </p:pic>
      <p:sp>
        <p:nvSpPr>
          <p:cNvPr id="2" name="1 Başlık"/>
          <p:cNvSpPr>
            <a:spLocks noGrp="1"/>
          </p:cNvSpPr>
          <p:nvPr>
            <p:ph type="title"/>
          </p:nvPr>
        </p:nvSpPr>
        <p:spPr>
          <a:xfrm>
            <a:off x="539552" y="0"/>
            <a:ext cx="5472608" cy="692696"/>
          </a:xfrm>
        </p:spPr>
        <p:txBody>
          <a:bodyPr>
            <a:normAutofit/>
          </a:bodyPr>
          <a:lstStyle/>
          <a:p>
            <a:r>
              <a:rPr lang="tr-TR" sz="3200" b="1" dirty="0">
                <a:solidFill>
                  <a:srgbClr val="FF6600"/>
                </a:solidFill>
              </a:rPr>
              <a:t>Sorumlu kim?</a:t>
            </a:r>
          </a:p>
        </p:txBody>
      </p:sp>
      <p:sp>
        <p:nvSpPr>
          <p:cNvPr id="3" name="2 İçerik Yer Tutucusu"/>
          <p:cNvSpPr>
            <a:spLocks noGrp="1"/>
          </p:cNvSpPr>
          <p:nvPr>
            <p:ph idx="1"/>
          </p:nvPr>
        </p:nvSpPr>
        <p:spPr>
          <a:xfrm>
            <a:off x="-180528" y="1196752"/>
            <a:ext cx="5400600" cy="5661248"/>
          </a:xfrm>
        </p:spPr>
        <p:txBody>
          <a:bodyPr>
            <a:normAutofit fontScale="77500" lnSpcReduction="20000"/>
          </a:bodyPr>
          <a:lstStyle/>
          <a:p>
            <a:pPr>
              <a:lnSpc>
                <a:spcPct val="120000"/>
              </a:lnSpc>
              <a:spcAft>
                <a:spcPts val="600"/>
              </a:spcAft>
              <a:buNone/>
            </a:pPr>
            <a:r>
              <a:rPr lang="tr-TR" b="1" dirty="0"/>
              <a:t>	</a:t>
            </a:r>
            <a:r>
              <a:rPr lang="tr-TR" b="1" dirty="0">
                <a:solidFill>
                  <a:srgbClr val="008000"/>
                </a:solidFill>
              </a:rPr>
              <a:t>Eğer sorumlu olduğumuz gerçeğini kabul edersek değiştirme gücünün de kendimizde olduğunu görürüz.</a:t>
            </a:r>
          </a:p>
          <a:p>
            <a:pPr>
              <a:lnSpc>
                <a:spcPct val="120000"/>
              </a:lnSpc>
              <a:spcAft>
                <a:spcPts val="600"/>
              </a:spcAft>
              <a:buNone/>
            </a:pPr>
            <a:r>
              <a:rPr lang="tr-TR" b="1" dirty="0">
                <a:solidFill>
                  <a:srgbClr val="6600CC"/>
                </a:solidFill>
              </a:rPr>
              <a:t>	Suçlamayı tercih edersek, bu gücü, suçladığımız kişilere veririz ve suçlama hapishanesinde mahkum olarak kalmayı seçeriz. </a:t>
            </a:r>
          </a:p>
          <a:p>
            <a:pPr>
              <a:lnSpc>
                <a:spcPct val="120000"/>
              </a:lnSpc>
              <a:spcAft>
                <a:spcPts val="600"/>
              </a:spcAft>
              <a:buNone/>
            </a:pPr>
            <a:r>
              <a:rPr lang="tr-TR" b="1" dirty="0">
                <a:solidFill>
                  <a:srgbClr val="FF3300"/>
                </a:solidFill>
              </a:rPr>
              <a:t>	Bu da bizim seçimimizdir. </a:t>
            </a:r>
          </a:p>
          <a:p>
            <a:pPr>
              <a:lnSpc>
                <a:spcPct val="120000"/>
              </a:lnSpc>
              <a:spcAft>
                <a:spcPts val="600"/>
              </a:spcAft>
              <a:buNone/>
            </a:pPr>
            <a:r>
              <a:rPr lang="tr-TR" b="1" dirty="0">
                <a:solidFill>
                  <a:srgbClr val="C00000"/>
                </a:solidFill>
              </a:rPr>
              <a:t>	</a:t>
            </a:r>
            <a:r>
              <a:rPr lang="tr-TR" sz="4600" b="1" dirty="0">
                <a:solidFill>
                  <a:srgbClr val="C00000"/>
                </a:solidFill>
              </a:rPr>
              <a:t>Yalnızca bizim.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1052736"/>
            <a:ext cx="9144000" cy="2123658"/>
          </a:xfrm>
          <a:prstGeom prst="rect">
            <a:avLst/>
          </a:prstGeom>
        </p:spPr>
        <p:txBody>
          <a:bodyPr wrap="square">
            <a:spAutoFit/>
          </a:bodyPr>
          <a:lstStyle/>
          <a:p>
            <a:pPr algn="ctr"/>
            <a:r>
              <a:rPr lang="tr-TR" sz="3600" b="1" dirty="0">
                <a:solidFill>
                  <a:srgbClr val="9900FF"/>
                </a:solidFill>
                <a:latin typeface="Verdana" pitchFamily="34" charset="0"/>
                <a:ea typeface="Verdana" pitchFamily="34" charset="0"/>
                <a:cs typeface="Verdana" pitchFamily="34" charset="0"/>
              </a:rPr>
              <a:t>Kendini İyi Tanı </a:t>
            </a:r>
          </a:p>
          <a:p>
            <a:pPr algn="ctr"/>
            <a:r>
              <a:rPr lang="tr-TR" sz="3600" b="1" dirty="0">
                <a:solidFill>
                  <a:srgbClr val="9900FF"/>
                </a:solidFill>
                <a:latin typeface="Verdana" pitchFamily="34" charset="0"/>
                <a:ea typeface="Verdana" pitchFamily="34" charset="0"/>
                <a:cs typeface="Verdana" pitchFamily="34" charset="0"/>
              </a:rPr>
              <a:t>O Zaman Hakkında Söylenenler</a:t>
            </a:r>
          </a:p>
          <a:p>
            <a:pPr algn="ctr"/>
            <a:r>
              <a:rPr lang="tr-TR" sz="3600" b="1" dirty="0">
                <a:solidFill>
                  <a:srgbClr val="9900FF"/>
                </a:solidFill>
                <a:latin typeface="Verdana" pitchFamily="34" charset="0"/>
                <a:ea typeface="Verdana" pitchFamily="34" charset="0"/>
                <a:cs typeface="Verdana" pitchFamily="34" charset="0"/>
              </a:rPr>
              <a:t> Sana Zarar Vermez.”</a:t>
            </a:r>
          </a:p>
          <a:p>
            <a:pPr algn="ctr"/>
            <a:r>
              <a:rPr lang="tr-TR" sz="2400" b="1" dirty="0" err="1">
                <a:solidFill>
                  <a:schemeClr val="folHlink"/>
                </a:solidFill>
                <a:latin typeface="Verdana" pitchFamily="34" charset="0"/>
                <a:ea typeface="Verdana" pitchFamily="34" charset="0"/>
                <a:cs typeface="Verdana" pitchFamily="34" charset="0"/>
              </a:rPr>
              <a:t>Süvyan</a:t>
            </a:r>
            <a:r>
              <a:rPr lang="tr-TR" sz="2400" b="1" dirty="0">
                <a:solidFill>
                  <a:schemeClr val="folHlink"/>
                </a:solidFill>
                <a:latin typeface="Verdana" pitchFamily="34" charset="0"/>
                <a:ea typeface="Verdana" pitchFamily="34" charset="0"/>
                <a:cs typeface="Verdana" pitchFamily="34" charset="0"/>
              </a:rPr>
              <a:t>-ı  </a:t>
            </a:r>
            <a:r>
              <a:rPr lang="tr-TR" sz="2400" b="1" dirty="0" err="1">
                <a:solidFill>
                  <a:schemeClr val="folHlink"/>
                </a:solidFill>
                <a:latin typeface="Verdana" pitchFamily="34" charset="0"/>
                <a:ea typeface="Verdana" pitchFamily="34" charset="0"/>
                <a:cs typeface="Verdana" pitchFamily="34" charset="0"/>
              </a:rPr>
              <a:t>Sevri</a:t>
            </a:r>
            <a:endParaRPr lang="tr-TR" sz="2400" b="1" dirty="0">
              <a:solidFill>
                <a:schemeClr val="folHlink"/>
              </a:solidFill>
              <a:latin typeface="Verdana" pitchFamily="34" charset="0"/>
              <a:ea typeface="Verdana" pitchFamily="34" charset="0"/>
              <a:cs typeface="Verdana" pitchFamily="34" charset="0"/>
            </a:endParaRPr>
          </a:p>
        </p:txBody>
      </p:sp>
      <p:sp>
        <p:nvSpPr>
          <p:cNvPr id="3" name="Rectangle 2"/>
          <p:cNvSpPr>
            <a:spLocks noGrp="1" noChangeArrowheads="1"/>
          </p:cNvSpPr>
          <p:nvPr>
            <p:ph type="title"/>
          </p:nvPr>
        </p:nvSpPr>
        <p:spPr>
          <a:xfrm>
            <a:off x="-36512" y="116632"/>
            <a:ext cx="6264697" cy="692696"/>
          </a:xfrm>
        </p:spPr>
        <p:txBody>
          <a:bodyPr>
            <a:normAutofit/>
          </a:bodyPr>
          <a:lstStyle/>
          <a:p>
            <a:pPr eaLnBrk="1" hangingPunct="1"/>
            <a:r>
              <a:rPr lang="tr-TR" sz="3200" b="1" dirty="0">
                <a:solidFill>
                  <a:srgbClr val="FF6600"/>
                </a:solidFill>
              </a:rPr>
              <a:t>Kendini tanımak</a:t>
            </a:r>
          </a:p>
        </p:txBody>
      </p:sp>
      <p:pic>
        <p:nvPicPr>
          <p:cNvPr id="4" name="10 Resim" descr="http://a1.sphotos.ak.fbcdn.net/hphotos-ak-snc6/225145_217359694959427_123417427686988_766950_509520_n.jpg"/>
          <p:cNvPicPr>
            <a:picLocks noChangeAspect="1" noChangeArrowheads="1"/>
          </p:cNvPicPr>
          <p:nvPr/>
        </p:nvPicPr>
        <p:blipFill>
          <a:blip r:embed="rId2" cstate="print"/>
          <a:srcRect/>
          <a:stretch>
            <a:fillRect/>
          </a:stretch>
        </p:blipFill>
        <p:spPr bwMode="auto">
          <a:xfrm>
            <a:off x="1907704" y="3212048"/>
            <a:ext cx="5616624" cy="338934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rot="16200000">
            <a:off x="-994929" y="2299184"/>
            <a:ext cx="6021288" cy="3096344"/>
          </a:xfrm>
        </p:spPr>
        <p:txBody>
          <a:bodyPr>
            <a:normAutofit/>
          </a:bodyPr>
          <a:lstStyle/>
          <a:p>
            <a:pPr>
              <a:lnSpc>
                <a:spcPts val="7000"/>
              </a:lnSpc>
              <a:spcBef>
                <a:spcPts val="600"/>
              </a:spcBef>
              <a:spcAft>
                <a:spcPts val="600"/>
              </a:spcAft>
              <a:buNone/>
            </a:pPr>
            <a:r>
              <a:rPr lang="tr-TR" sz="5600" b="1" dirty="0">
                <a:solidFill>
                  <a:srgbClr val="FF0000"/>
                </a:solidFill>
                <a:latin typeface="Swiss 721 Black Rounded BT" pitchFamily="34" charset="0"/>
              </a:rPr>
              <a:t>	</a:t>
            </a:r>
            <a:r>
              <a:rPr lang="tr-TR" sz="8800" b="1" dirty="0">
                <a:solidFill>
                  <a:srgbClr val="FF0000"/>
                </a:solidFill>
                <a:latin typeface="Swiss 721 Black Rounded BT" pitchFamily="34" charset="0"/>
              </a:rPr>
              <a:t>Kendinle yüzleş</a:t>
            </a:r>
            <a:r>
              <a:rPr lang="tr-TR" sz="8800" dirty="0"/>
              <a:t> </a:t>
            </a:r>
            <a:endParaRPr lang="tr-TR" sz="8800" b="1" dirty="0">
              <a:solidFill>
                <a:srgbClr val="7030A0"/>
              </a:solidFill>
            </a:endParaRPr>
          </a:p>
        </p:txBody>
      </p:sp>
      <p:pic>
        <p:nvPicPr>
          <p:cNvPr id="136194" name="Picture 2" descr="C:\Users\FurkanPc\Desktop\manzara şiir\24.jpg"/>
          <p:cNvPicPr>
            <a:picLocks noChangeAspect="1" noChangeArrowheads="1"/>
          </p:cNvPicPr>
          <p:nvPr/>
        </p:nvPicPr>
        <p:blipFill>
          <a:blip r:embed="rId2" cstate="print"/>
          <a:srcRect/>
          <a:stretch>
            <a:fillRect/>
          </a:stretch>
        </p:blipFill>
        <p:spPr bwMode="auto">
          <a:xfrm>
            <a:off x="3059832" y="980728"/>
            <a:ext cx="6084168" cy="5634794"/>
          </a:xfrm>
          <a:prstGeom prst="rect">
            <a:avLst/>
          </a:prstGeom>
          <a:noFill/>
        </p:spPr>
      </p:pic>
      <p:sp>
        <p:nvSpPr>
          <p:cNvPr id="7" name="6 Dikdörtgen"/>
          <p:cNvSpPr/>
          <p:nvPr/>
        </p:nvSpPr>
        <p:spPr>
          <a:xfrm>
            <a:off x="35496" y="-171400"/>
            <a:ext cx="9289032" cy="1107996"/>
          </a:xfrm>
          <a:prstGeom prst="rect">
            <a:avLst/>
          </a:prstGeom>
        </p:spPr>
        <p:txBody>
          <a:bodyPr wrap="square">
            <a:spAutoFit/>
          </a:bodyPr>
          <a:lstStyle/>
          <a:p>
            <a:r>
              <a:rPr lang="tr-TR" sz="6600" b="1" dirty="0">
                <a:solidFill>
                  <a:srgbClr val="FF0000"/>
                </a:solidFill>
                <a:latin typeface="Swiss 721 Black Rounded BT" pitchFamily="34" charset="0"/>
                <a:ea typeface="Verdana" pitchFamily="34" charset="0"/>
                <a:cs typeface="Verdana" pitchFamily="34" charset="0"/>
              </a:rPr>
              <a:t>Cesaretin varsa</a:t>
            </a:r>
            <a:endParaRPr lang="tr-TR" sz="6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sz="5400" b="1" dirty="0"/>
              <a:t>Çocuklardaki en büyük dikkat düşmanları</a:t>
            </a:r>
          </a:p>
        </p:txBody>
      </p:sp>
      <p:pic>
        <p:nvPicPr>
          <p:cNvPr id="220161" name="Picture 1" descr="C:\Users\FurkanPc\Desktop\manzara şiir\esaret4.jpg"/>
          <p:cNvPicPr>
            <a:picLocks noChangeAspect="1" noChangeArrowheads="1"/>
          </p:cNvPicPr>
          <p:nvPr/>
        </p:nvPicPr>
        <p:blipFill>
          <a:blip r:embed="rId2" cstate="print"/>
          <a:srcRect/>
          <a:stretch>
            <a:fillRect/>
          </a:stretch>
        </p:blipFill>
        <p:spPr bwMode="auto">
          <a:xfrm>
            <a:off x="0" y="-27384"/>
            <a:ext cx="9144000" cy="65527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403350" y="44624"/>
            <a:ext cx="4953000" cy="693738"/>
          </a:xfrm>
        </p:spPr>
        <p:txBody>
          <a:bodyPr>
            <a:normAutofit fontScale="90000"/>
          </a:bodyPr>
          <a:lstStyle/>
          <a:p>
            <a:r>
              <a:rPr lang="tr-TR" sz="4000" b="1" dirty="0">
                <a:solidFill>
                  <a:srgbClr val="FF0000"/>
                </a:solidFill>
              </a:rPr>
              <a:t>Adem KARAFİLİK</a:t>
            </a:r>
          </a:p>
        </p:txBody>
      </p:sp>
      <p:sp>
        <p:nvSpPr>
          <p:cNvPr id="6" name="2 İçerik Yer Tutucusu"/>
          <p:cNvSpPr>
            <a:spLocks noGrp="1"/>
          </p:cNvSpPr>
          <p:nvPr>
            <p:ph idx="1"/>
          </p:nvPr>
        </p:nvSpPr>
        <p:spPr>
          <a:xfrm>
            <a:off x="392113" y="1371774"/>
            <a:ext cx="8593137" cy="4889500"/>
          </a:xfrm>
        </p:spPr>
        <p:txBody>
          <a:bodyPr>
            <a:normAutofit lnSpcReduction="10000"/>
          </a:bodyPr>
          <a:lstStyle/>
          <a:p>
            <a:r>
              <a:rPr lang="tr-TR" sz="1700" b="1" dirty="0">
                <a:solidFill>
                  <a:srgbClr val="FF0000"/>
                </a:solidFill>
              </a:rPr>
              <a:t>1996 yılında kurulan, Yükseliş Kişisel Gelişim Merkezi’nde kişisel gelişim çalışmalarını sürdürmekte ve bu alanda, Ankara merkez olmak üzere yurt içi ve yurt dışlında değişik seminerler vermektedir. </a:t>
            </a:r>
          </a:p>
          <a:p>
            <a:r>
              <a:rPr lang="tr-TR" sz="1700" b="1" dirty="0">
                <a:solidFill>
                  <a:srgbClr val="000066"/>
                </a:solidFill>
              </a:rPr>
              <a:t>1996 yılında, Öğrenmeyi Öğrenme Seminerleri vermeye başladı. </a:t>
            </a:r>
          </a:p>
          <a:p>
            <a:r>
              <a:rPr lang="tr-TR" sz="1700" b="1" dirty="0">
                <a:solidFill>
                  <a:srgbClr val="000066"/>
                </a:solidFill>
              </a:rPr>
              <a:t>1998 yılında, hızlı okuma seminerlerinde </a:t>
            </a:r>
            <a:r>
              <a:rPr lang="tr-TR" sz="1700" b="1" dirty="0" err="1">
                <a:solidFill>
                  <a:srgbClr val="000066"/>
                </a:solidFill>
              </a:rPr>
              <a:t>fotoğrafik</a:t>
            </a:r>
            <a:r>
              <a:rPr lang="tr-TR" sz="1700" b="1" dirty="0">
                <a:solidFill>
                  <a:srgbClr val="000066"/>
                </a:solidFill>
              </a:rPr>
              <a:t> okuma tekniklerini kullanmaya başladı. </a:t>
            </a:r>
          </a:p>
          <a:p>
            <a:r>
              <a:rPr lang="tr-TR" sz="1700" b="1" dirty="0">
                <a:solidFill>
                  <a:srgbClr val="0000FF"/>
                </a:solidFill>
              </a:rPr>
              <a:t>1993 yılından bu yana aksatmadan düzenlediği eğitim, seminerler ve konferanslara ilköğretim düzeyinden, akademisyenlere, işadamlarından, siyasilere, üst düzey yöneticilerden, çalışanlara kadar binlerce kişi katıldı. </a:t>
            </a:r>
          </a:p>
          <a:p>
            <a:r>
              <a:rPr lang="tr-TR" sz="1700" b="1" dirty="0">
                <a:solidFill>
                  <a:srgbClr val="006600"/>
                </a:solidFill>
              </a:rPr>
              <a:t>2007 -2011 yılları arasında Ankara’da yayın yapan yerel bir radyoda eğitim - kişisel gelişim alanında haftalık bir programımı hazırlayıp sundu.</a:t>
            </a:r>
          </a:p>
          <a:p>
            <a:r>
              <a:rPr lang="tr-TR" sz="1700" b="1" dirty="0">
                <a:solidFill>
                  <a:srgbClr val="C00000"/>
                </a:solidFill>
              </a:rPr>
              <a:t>Bürokrasi, İş dünyası, Eğitim ve Siyaset alanlarında görev yapan yöneticilere yönelik olarak iletişim, siyasal iletişim, hitabet vb alanlarda danışmanlıklar yapmaktadır. </a:t>
            </a:r>
          </a:p>
          <a:p>
            <a:r>
              <a:rPr lang="tr-TR" sz="1700" b="1" dirty="0">
                <a:solidFill>
                  <a:srgbClr val="660033"/>
                </a:solidFill>
              </a:rPr>
              <a:t>1986 yılından beri çeşitli dergi ve gazetelerde değişik alanlardaki yazıları ve şiirleri yayınlanmaktadır.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5" descr="C:\Users\asus\Desktop\eren Bayram\18092009482.jpg"/>
          <p:cNvPicPr>
            <a:picLocks noChangeAspect="1" noChangeArrowheads="1"/>
          </p:cNvPicPr>
          <p:nvPr/>
        </p:nvPicPr>
        <p:blipFill>
          <a:blip r:embed="rId2" cstate="print"/>
          <a:srcRect/>
          <a:stretch>
            <a:fillRect/>
          </a:stretch>
        </p:blipFill>
        <p:spPr bwMode="auto">
          <a:xfrm>
            <a:off x="-1588" y="0"/>
            <a:ext cx="9145588" cy="6858000"/>
          </a:xfrm>
          <a:prstGeom prst="rect">
            <a:avLst/>
          </a:prstGeom>
          <a:noFill/>
          <a:ln w="9525">
            <a:noFill/>
            <a:miter lim="800000"/>
            <a:headEnd/>
            <a:tailEnd/>
          </a:ln>
        </p:spPr>
      </p:pic>
      <p:sp>
        <p:nvSpPr>
          <p:cNvPr id="209923" name="Rectangle 4"/>
          <p:cNvSpPr>
            <a:spLocks noGrp="1" noChangeArrowheads="1"/>
          </p:cNvSpPr>
          <p:nvPr>
            <p:ph type="title"/>
          </p:nvPr>
        </p:nvSpPr>
        <p:spPr>
          <a:xfrm>
            <a:off x="0" y="5395913"/>
            <a:ext cx="9144000" cy="1462087"/>
          </a:xfrm>
          <a:noFill/>
        </p:spPr>
        <p:txBody>
          <a:bodyPr>
            <a:normAutofit/>
          </a:bodyPr>
          <a:lstStyle/>
          <a:p>
            <a:pPr algn="ctr" eaLnBrk="1" hangingPunct="1"/>
            <a:r>
              <a:rPr lang="tr-TR" b="1" dirty="0">
                <a:solidFill>
                  <a:srgbClr val="FFFF00"/>
                </a:solidFill>
                <a:latin typeface="Albertus Extra Bold" pitchFamily="34" charset="0"/>
              </a:rPr>
              <a:t>YÜKSELİŞ</a:t>
            </a:r>
            <a:br>
              <a:rPr lang="tr-TR" b="1" dirty="0">
                <a:solidFill>
                  <a:srgbClr val="FFFF00"/>
                </a:solidFill>
                <a:latin typeface="Albertus Extra Bold" pitchFamily="34" charset="0"/>
              </a:rPr>
            </a:br>
            <a:r>
              <a:rPr lang="tr-TR" b="1" dirty="0">
                <a:solidFill>
                  <a:srgbClr val="FFFF00"/>
                </a:solidFill>
                <a:latin typeface="Albertus Extra Bold" pitchFamily="34" charset="0"/>
              </a:rPr>
              <a:t> KİŞİSEL GELİŞİM MERKEZİ</a:t>
            </a:r>
          </a:p>
        </p:txBody>
      </p:sp>
      <p:sp>
        <p:nvSpPr>
          <p:cNvPr id="209924" name="Rectangle 3"/>
          <p:cNvSpPr>
            <a:spLocks noGrp="1" noChangeArrowheads="1"/>
          </p:cNvSpPr>
          <p:nvPr>
            <p:ph type="body" sz="half" idx="1"/>
          </p:nvPr>
        </p:nvSpPr>
        <p:spPr>
          <a:xfrm>
            <a:off x="1" y="0"/>
            <a:ext cx="9144000" cy="2851150"/>
          </a:xfrm>
        </p:spPr>
        <p:txBody>
          <a:bodyPr>
            <a:normAutofit/>
          </a:bodyPr>
          <a:lstStyle/>
          <a:p>
            <a:pPr algn="ctr" eaLnBrk="1" hangingPunct="1">
              <a:buFont typeface="Wingdings" pitchFamily="2" charset="2"/>
              <a:buNone/>
            </a:pPr>
            <a:r>
              <a:rPr lang="tr-TR" b="1" dirty="0">
                <a:solidFill>
                  <a:srgbClr val="0000CC"/>
                </a:solidFill>
              </a:rPr>
              <a:t>	</a:t>
            </a:r>
            <a:r>
              <a:rPr lang="tr-TR" sz="3600" b="1" dirty="0">
                <a:solidFill>
                  <a:srgbClr val="A50021"/>
                </a:solidFill>
                <a:latin typeface="Verdana" pitchFamily="34" charset="0"/>
                <a:ea typeface="Verdana" pitchFamily="34" charset="0"/>
                <a:cs typeface="Verdana" pitchFamily="34" charset="0"/>
              </a:rPr>
              <a:t>Ailemizle, çocuklarımızla, işimizle birlikte;   sağlıklı, huzurlu, mutlu ortamlarda, aydınlık yarınlara doğru el ele...</a:t>
            </a:r>
            <a:r>
              <a:rPr lang="tr-TR" sz="3600" dirty="0">
                <a:solidFill>
                  <a:srgbClr val="A50021"/>
                </a:solidFill>
                <a:latin typeface="Verdana" pitchFamily="34" charset="0"/>
                <a:ea typeface="Verdana" pitchFamily="34" charset="0"/>
                <a:cs typeface="Verdana" pitchFamily="34" charset="0"/>
              </a:rPr>
              <a:t> </a:t>
            </a:r>
          </a:p>
        </p:txBody>
      </p:sp>
      <p:sp>
        <p:nvSpPr>
          <p:cNvPr id="209925" name="5 Dikdörtgen"/>
          <p:cNvSpPr>
            <a:spLocks noChangeArrowheads="1"/>
          </p:cNvSpPr>
          <p:nvPr/>
        </p:nvSpPr>
        <p:spPr bwMode="auto">
          <a:xfrm rot="-1193831">
            <a:off x="3727450" y="3733800"/>
            <a:ext cx="5470525" cy="768350"/>
          </a:xfrm>
          <a:prstGeom prst="rect">
            <a:avLst/>
          </a:prstGeom>
          <a:noFill/>
          <a:ln w="9525">
            <a:noFill/>
            <a:miter lim="800000"/>
            <a:headEnd/>
            <a:tailEnd/>
          </a:ln>
        </p:spPr>
        <p:txBody>
          <a:bodyPr>
            <a:spAutoFit/>
          </a:bodyPr>
          <a:lstStyle/>
          <a:p>
            <a:pPr eaLnBrk="1" hangingPunct="1"/>
            <a:r>
              <a:rPr lang="tr-TR" sz="4400" b="1">
                <a:solidFill>
                  <a:srgbClr val="000099"/>
                </a:solidFill>
                <a:latin typeface="Jester" pitchFamily="2" charset="0"/>
              </a:rPr>
              <a:t>Adem KARAFİLİK</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FurkanPc\Desktop\Resim1.jpg"/>
          <p:cNvPicPr>
            <a:picLocks noChangeAspect="1" noChangeArrowheads="1"/>
          </p:cNvPicPr>
          <p:nvPr/>
        </p:nvPicPr>
        <p:blipFill>
          <a:blip r:embed="rId2" cstate="print"/>
          <a:srcRect/>
          <a:stretch>
            <a:fillRect/>
          </a:stretch>
        </p:blipFill>
        <p:spPr bwMode="auto">
          <a:xfrm>
            <a:off x="7089453" y="-882824"/>
            <a:ext cx="2214562" cy="2971800"/>
          </a:xfrm>
          <a:prstGeom prst="rect">
            <a:avLst/>
          </a:prstGeom>
          <a:noFill/>
          <a:ln w="9525">
            <a:noFill/>
            <a:miter lim="800000"/>
            <a:headEnd/>
            <a:tailEnd/>
          </a:ln>
        </p:spPr>
      </p:pic>
      <p:sp>
        <p:nvSpPr>
          <p:cNvPr id="6" name="1 Başlık"/>
          <p:cNvSpPr>
            <a:spLocks noGrp="1"/>
          </p:cNvSpPr>
          <p:nvPr>
            <p:ph type="title"/>
          </p:nvPr>
        </p:nvSpPr>
        <p:spPr>
          <a:xfrm>
            <a:off x="579537" y="44624"/>
            <a:ext cx="5936679" cy="693738"/>
          </a:xfrm>
        </p:spPr>
        <p:txBody>
          <a:bodyPr>
            <a:normAutofit/>
          </a:bodyPr>
          <a:lstStyle/>
          <a:p>
            <a:r>
              <a:rPr lang="tr-TR" sz="3600" b="1" dirty="0">
                <a:solidFill>
                  <a:srgbClr val="FF0000"/>
                </a:solidFill>
              </a:rPr>
              <a:t>Adem KARAFİLİK</a:t>
            </a:r>
          </a:p>
        </p:txBody>
      </p:sp>
      <p:sp>
        <p:nvSpPr>
          <p:cNvPr id="7" name="2 İçerik Yer Tutucusu"/>
          <p:cNvSpPr>
            <a:spLocks noGrp="1"/>
          </p:cNvSpPr>
          <p:nvPr>
            <p:ph idx="1"/>
          </p:nvPr>
        </p:nvSpPr>
        <p:spPr>
          <a:xfrm>
            <a:off x="35496" y="1196752"/>
            <a:ext cx="9036496" cy="5486400"/>
          </a:xfrm>
        </p:spPr>
        <p:txBody>
          <a:bodyPr>
            <a:normAutofit/>
          </a:bodyPr>
          <a:lstStyle/>
          <a:p>
            <a:r>
              <a:rPr lang="tr-TR" sz="2000" b="1" u="sng" dirty="0">
                <a:solidFill>
                  <a:srgbClr val="000066"/>
                </a:solidFill>
              </a:rPr>
              <a:t>Yayımlanmış kitapları:</a:t>
            </a:r>
            <a:endParaRPr lang="tr-TR" sz="2000" b="1" dirty="0">
              <a:solidFill>
                <a:srgbClr val="000066"/>
              </a:solidFill>
            </a:endParaRPr>
          </a:p>
          <a:p>
            <a:r>
              <a:rPr lang="tr-TR" sz="2000" b="1" dirty="0">
                <a:solidFill>
                  <a:srgbClr val="FF0000"/>
                </a:solidFill>
              </a:rPr>
              <a:t>- “Uygulamalı Hızlı Ve Etkin Okuma Teknikleri” (Yükseliş Yayınları Ankara, 2013, 15 Baskı)</a:t>
            </a:r>
          </a:p>
          <a:p>
            <a:r>
              <a:rPr lang="tr-TR" sz="2000" b="1" dirty="0">
                <a:solidFill>
                  <a:srgbClr val="CC0099"/>
                </a:solidFill>
              </a:rPr>
              <a:t>- “Öğrenmeyi Öğren 1” </a:t>
            </a:r>
            <a:r>
              <a:rPr lang="tr-TR" sz="1600" b="1" dirty="0">
                <a:solidFill>
                  <a:srgbClr val="CC0099"/>
                </a:solidFill>
              </a:rPr>
              <a:t>(</a:t>
            </a:r>
            <a:r>
              <a:rPr lang="tr-TR" sz="1600" b="1" dirty="0" err="1">
                <a:solidFill>
                  <a:srgbClr val="CC0099"/>
                </a:solidFill>
              </a:rPr>
              <a:t>Akro</a:t>
            </a:r>
            <a:r>
              <a:rPr lang="tr-TR" sz="1600" b="1" dirty="0">
                <a:solidFill>
                  <a:srgbClr val="CC0099"/>
                </a:solidFill>
              </a:rPr>
              <a:t> Akademi Yayınları Ankara,2007) </a:t>
            </a:r>
            <a:endParaRPr lang="tr-TR" sz="1600" b="1" dirty="0">
              <a:solidFill>
                <a:srgbClr val="000066"/>
              </a:solidFill>
            </a:endParaRPr>
          </a:p>
          <a:p>
            <a:r>
              <a:rPr lang="tr-TR" sz="2000" b="1" dirty="0">
                <a:solidFill>
                  <a:srgbClr val="0000FF"/>
                </a:solidFill>
              </a:rPr>
              <a:t>Öğrenmenin </a:t>
            </a:r>
            <a:r>
              <a:rPr lang="tr-TR" sz="2000" b="1" dirty="0" err="1">
                <a:solidFill>
                  <a:srgbClr val="0000FF"/>
                </a:solidFill>
              </a:rPr>
              <a:t>İkeleri</a:t>
            </a:r>
            <a:r>
              <a:rPr lang="tr-TR" sz="2000" b="1" dirty="0">
                <a:solidFill>
                  <a:srgbClr val="0000FF"/>
                </a:solidFill>
              </a:rPr>
              <a:t> 1. Öğrenci Yol Haritası, </a:t>
            </a:r>
            <a:r>
              <a:rPr lang="tr-TR" sz="900" b="1" dirty="0">
                <a:solidFill>
                  <a:srgbClr val="FF0000"/>
                </a:solidFill>
              </a:rPr>
              <a:t>(Yükseliş Yayınları Ankara, 2013)</a:t>
            </a:r>
            <a:endParaRPr lang="tr-TR" sz="900" b="1" dirty="0">
              <a:solidFill>
                <a:srgbClr val="0000FF"/>
              </a:solidFill>
            </a:endParaRPr>
          </a:p>
          <a:p>
            <a:r>
              <a:rPr lang="tr-TR" sz="2000" b="1" dirty="0">
                <a:solidFill>
                  <a:srgbClr val="660066"/>
                </a:solidFill>
              </a:rPr>
              <a:t>Öğrenmenin </a:t>
            </a:r>
            <a:r>
              <a:rPr lang="tr-TR" sz="2000" b="1" dirty="0" err="1">
                <a:solidFill>
                  <a:srgbClr val="660066"/>
                </a:solidFill>
              </a:rPr>
              <a:t>İkeleri</a:t>
            </a:r>
            <a:r>
              <a:rPr lang="tr-TR" sz="2000" b="1" dirty="0">
                <a:solidFill>
                  <a:srgbClr val="660066"/>
                </a:solidFill>
              </a:rPr>
              <a:t> 2. Çalışma Rehberi,       </a:t>
            </a:r>
            <a:r>
              <a:rPr lang="tr-TR" sz="900" b="1" dirty="0">
                <a:solidFill>
                  <a:srgbClr val="FF0000"/>
                </a:solidFill>
              </a:rPr>
              <a:t>(Yükseliş Yayınları Ankara, 2013)</a:t>
            </a:r>
            <a:endParaRPr lang="tr-TR" sz="2000" b="1" dirty="0">
              <a:solidFill>
                <a:srgbClr val="660066"/>
              </a:solidFill>
            </a:endParaRPr>
          </a:p>
          <a:p>
            <a:r>
              <a:rPr lang="tr-TR" sz="2000" b="1" dirty="0">
                <a:solidFill>
                  <a:srgbClr val="FF0000"/>
                </a:solidFill>
              </a:rPr>
              <a:t>Öğrenmenin </a:t>
            </a:r>
            <a:r>
              <a:rPr lang="tr-TR" sz="2000" b="1" dirty="0" err="1">
                <a:solidFill>
                  <a:srgbClr val="FF0000"/>
                </a:solidFill>
              </a:rPr>
              <a:t>İkeleri</a:t>
            </a:r>
            <a:r>
              <a:rPr lang="tr-TR" sz="2000" b="1" dirty="0">
                <a:solidFill>
                  <a:srgbClr val="FF0000"/>
                </a:solidFill>
              </a:rPr>
              <a:t> 3. Çalışma Stratejileri,    </a:t>
            </a:r>
            <a:r>
              <a:rPr lang="tr-TR" sz="800" b="1" dirty="0">
                <a:solidFill>
                  <a:srgbClr val="FF0000"/>
                </a:solidFill>
              </a:rPr>
              <a:t>(Yükseliş Yayınları Ankara, 2013)</a:t>
            </a:r>
          </a:p>
          <a:p>
            <a:r>
              <a:rPr lang="tr-TR" sz="2000" b="1" u="sng" dirty="0">
                <a:solidFill>
                  <a:srgbClr val="000066"/>
                </a:solidFill>
              </a:rPr>
              <a:t>Yayıma hazır kitapları:</a:t>
            </a:r>
          </a:p>
          <a:p>
            <a:r>
              <a:rPr lang="tr-TR" sz="2000" b="1" dirty="0">
                <a:solidFill>
                  <a:srgbClr val="FF0066"/>
                </a:solidFill>
              </a:rPr>
              <a:t>Eylül Kefaretleri (Şiir)</a:t>
            </a:r>
          </a:p>
          <a:p>
            <a:r>
              <a:rPr lang="tr-TR" sz="1800" b="1" dirty="0">
                <a:solidFill>
                  <a:srgbClr val="669900"/>
                </a:solidFill>
              </a:rPr>
              <a:t>- Ayrıca Toplum Önünde Söz söyleme sanatı ve Etkin İletişim Becerileri alanlarında da kitap çalışması yapmaktadır. </a:t>
            </a:r>
          </a:p>
          <a:p>
            <a:r>
              <a:rPr lang="tr-TR" sz="2000" b="1" u="sng" dirty="0">
                <a:solidFill>
                  <a:srgbClr val="0000FF"/>
                </a:solidFill>
              </a:rPr>
              <a:t>Yönettiği internet siteleri:</a:t>
            </a:r>
            <a:endParaRPr lang="tr-TR" sz="2000" dirty="0">
              <a:solidFill>
                <a:srgbClr val="0000FF"/>
              </a:solidFill>
            </a:endParaRPr>
          </a:p>
          <a:p>
            <a:r>
              <a:rPr lang="tr-TR" sz="2000" b="1" dirty="0"/>
              <a:t>www.</a:t>
            </a:r>
            <a:r>
              <a:rPr lang="tr-TR" sz="2000" b="1" dirty="0" err="1"/>
              <a:t>kisiselgelisim</a:t>
            </a:r>
            <a:r>
              <a:rPr lang="tr-TR" sz="2000" b="1" dirty="0"/>
              <a:t>.net         -    www.</a:t>
            </a:r>
            <a:r>
              <a:rPr lang="tr-TR" sz="2000" b="1" dirty="0" err="1"/>
              <a:t>ogrenmeyiogren</a:t>
            </a:r>
            <a:r>
              <a:rPr lang="tr-TR" sz="2000" b="1" dirty="0"/>
              <a:t>.net   www.</a:t>
            </a:r>
            <a:r>
              <a:rPr lang="tr-TR" sz="2000" b="1" dirty="0" err="1"/>
              <a:t>hizliveetkinokuma</a:t>
            </a:r>
            <a:r>
              <a:rPr lang="tr-TR" sz="2000" b="1" dirty="0"/>
              <a:t>.net    -   www.</a:t>
            </a:r>
            <a:r>
              <a:rPr lang="tr-TR" sz="2000" b="1" dirty="0" err="1"/>
              <a:t>guzelkonusma</a:t>
            </a:r>
            <a:r>
              <a:rPr lang="tr-TR" sz="2000" b="1" dirty="0"/>
              <a:t>.net </a:t>
            </a:r>
          </a:p>
          <a:p>
            <a:endParaRPr lang="tr-TR"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FurkanPc\Desktop\Resim1.jpg"/>
          <p:cNvPicPr>
            <a:picLocks noChangeAspect="1" noChangeArrowheads="1"/>
          </p:cNvPicPr>
          <p:nvPr/>
        </p:nvPicPr>
        <p:blipFill>
          <a:blip r:embed="rId2" cstate="print"/>
          <a:srcRect/>
          <a:stretch>
            <a:fillRect/>
          </a:stretch>
        </p:blipFill>
        <p:spPr bwMode="auto">
          <a:xfrm>
            <a:off x="7158038" y="-838200"/>
            <a:ext cx="2214562" cy="2971800"/>
          </a:xfrm>
          <a:prstGeom prst="rect">
            <a:avLst/>
          </a:prstGeom>
          <a:noFill/>
          <a:ln w="9525">
            <a:noFill/>
            <a:miter lim="800000"/>
            <a:headEnd/>
            <a:tailEnd/>
          </a:ln>
        </p:spPr>
      </p:pic>
      <p:sp>
        <p:nvSpPr>
          <p:cNvPr id="6" name="1 Başlık"/>
          <p:cNvSpPr>
            <a:spLocks noGrp="1"/>
          </p:cNvSpPr>
          <p:nvPr>
            <p:ph type="title"/>
          </p:nvPr>
        </p:nvSpPr>
        <p:spPr>
          <a:xfrm>
            <a:off x="1403350" y="44624"/>
            <a:ext cx="4953000" cy="693738"/>
          </a:xfrm>
        </p:spPr>
        <p:txBody>
          <a:bodyPr>
            <a:normAutofit fontScale="90000"/>
          </a:bodyPr>
          <a:lstStyle/>
          <a:p>
            <a:r>
              <a:rPr lang="tr-TR" sz="4000" b="1" dirty="0">
                <a:solidFill>
                  <a:srgbClr val="FF0000"/>
                </a:solidFill>
              </a:rPr>
              <a:t>Adem KARAFİLİK</a:t>
            </a:r>
          </a:p>
        </p:txBody>
      </p:sp>
      <p:sp>
        <p:nvSpPr>
          <p:cNvPr id="7" name="2 İçerik Yer Tutucusu"/>
          <p:cNvSpPr>
            <a:spLocks noGrp="1"/>
          </p:cNvSpPr>
          <p:nvPr>
            <p:ph idx="1"/>
          </p:nvPr>
        </p:nvSpPr>
        <p:spPr>
          <a:xfrm>
            <a:off x="251520" y="1556792"/>
            <a:ext cx="8593137" cy="4889500"/>
          </a:xfrm>
        </p:spPr>
        <p:txBody>
          <a:bodyPr>
            <a:normAutofit lnSpcReduction="10000"/>
          </a:bodyPr>
          <a:lstStyle/>
          <a:p>
            <a:r>
              <a:rPr lang="tr-TR" sz="1700" b="1" dirty="0">
                <a:solidFill>
                  <a:srgbClr val="FF0000"/>
                </a:solidFill>
              </a:rPr>
              <a:t>1996 yılında kurulan, Yükseliş Kişisel Gelişim Merkezi’nde kişisel gelişim çalışmalarını sürdürmekte ve bu alanda, Ankara merkez olmak üzere yurt içi ve yurt dışlında değişik seminerler vermektedir. </a:t>
            </a:r>
          </a:p>
          <a:p>
            <a:r>
              <a:rPr lang="tr-TR" sz="1700" b="1" dirty="0">
                <a:solidFill>
                  <a:srgbClr val="000066"/>
                </a:solidFill>
              </a:rPr>
              <a:t>1996 yılında, Öğrenmeyi Öğrenme Seminerleri vermeye başladı. </a:t>
            </a:r>
          </a:p>
          <a:p>
            <a:r>
              <a:rPr lang="tr-TR" sz="1700" b="1" dirty="0">
                <a:solidFill>
                  <a:srgbClr val="000066"/>
                </a:solidFill>
              </a:rPr>
              <a:t>1998 yılında, hızlı okuma seminerlerinde </a:t>
            </a:r>
            <a:r>
              <a:rPr lang="tr-TR" sz="1700" b="1" dirty="0" err="1">
                <a:solidFill>
                  <a:srgbClr val="000066"/>
                </a:solidFill>
              </a:rPr>
              <a:t>fotoğrafik</a:t>
            </a:r>
            <a:r>
              <a:rPr lang="tr-TR" sz="1700" b="1" dirty="0">
                <a:solidFill>
                  <a:srgbClr val="000066"/>
                </a:solidFill>
              </a:rPr>
              <a:t> okuma tekniklerini kullanmaya başladı. </a:t>
            </a:r>
          </a:p>
          <a:p>
            <a:r>
              <a:rPr lang="tr-TR" sz="1700" b="1" dirty="0">
                <a:solidFill>
                  <a:srgbClr val="0000FF"/>
                </a:solidFill>
              </a:rPr>
              <a:t>1993 yılından bu yana aksatmadan düzenlediği eğitim, seminerler ve konferanslara ilköğretim düzeyinden, akademisyenlere, işadamlarından, siyasilere, üst düzey yöneticilerden, çalışanlara kadar binlerce kişi katıldı. </a:t>
            </a:r>
          </a:p>
          <a:p>
            <a:r>
              <a:rPr lang="tr-TR" sz="1700" b="1" dirty="0">
                <a:solidFill>
                  <a:srgbClr val="006600"/>
                </a:solidFill>
              </a:rPr>
              <a:t>2007 -2011 yılları arasında Ankara’da yayın yapan yerel bir radyoda eğitim - kişisel gelişim alanında haftalık bir programımı hazırlayıp sundu.</a:t>
            </a:r>
          </a:p>
          <a:p>
            <a:r>
              <a:rPr lang="tr-TR" sz="1700" b="1" dirty="0">
                <a:solidFill>
                  <a:srgbClr val="C00000"/>
                </a:solidFill>
              </a:rPr>
              <a:t>Bürokrasi, İş dünyası, Eğitim ve Siyaset alanlarında görev yapan yöneticilere yönelik olarak iletişim, siyasal iletişim, hitabet vb alanlarda danışmanlıklar yapmaktadır. </a:t>
            </a:r>
          </a:p>
          <a:p>
            <a:r>
              <a:rPr lang="tr-TR" sz="1700" b="1" dirty="0">
                <a:solidFill>
                  <a:srgbClr val="660033"/>
                </a:solidFill>
              </a:rPr>
              <a:t>1986 yılından beri çeşitli dergi ve gazetelerde değişik alanlardaki yazıları ve şiirleri yayınlanmaktadır.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descr="http://4.bp.blogspot.com/-etF4EzKIF2g/Twn8fa8c5lI/AAAAAAAAA94/TK01A9kgKKQ/s1600/dikkat.jpg"/>
          <p:cNvPicPr>
            <a:picLocks noChangeAspect="1" noChangeArrowheads="1"/>
          </p:cNvPicPr>
          <p:nvPr/>
        </p:nvPicPr>
        <p:blipFill>
          <a:blip r:embed="rId2" cstate="print"/>
          <a:srcRect/>
          <a:stretch>
            <a:fillRect/>
          </a:stretch>
        </p:blipFill>
        <p:spPr bwMode="auto">
          <a:xfrm>
            <a:off x="-684584" y="-1"/>
            <a:ext cx="6156176" cy="6525345"/>
          </a:xfrm>
          <a:prstGeom prst="rect">
            <a:avLst/>
          </a:prstGeom>
          <a:noFill/>
        </p:spPr>
      </p:pic>
      <p:pic>
        <p:nvPicPr>
          <p:cNvPr id="263176" name="Picture 8" descr="http://www.ahmetyildiz.com/wp-content/uploads/2011/09/alzheimer-300x260.jpg"/>
          <p:cNvPicPr>
            <a:picLocks noChangeAspect="1" noChangeArrowheads="1"/>
          </p:cNvPicPr>
          <p:nvPr/>
        </p:nvPicPr>
        <p:blipFill>
          <a:blip r:embed="rId3" cstate="print"/>
          <a:srcRect/>
          <a:stretch>
            <a:fillRect/>
          </a:stretch>
        </p:blipFill>
        <p:spPr bwMode="auto">
          <a:xfrm flipH="1">
            <a:off x="5364088" y="0"/>
            <a:ext cx="3168352" cy="3160646"/>
          </a:xfrm>
          <a:prstGeom prst="rect">
            <a:avLst/>
          </a:prstGeom>
          <a:noFill/>
        </p:spPr>
      </p:pic>
      <p:sp>
        <p:nvSpPr>
          <p:cNvPr id="6" name="Rectangle 2"/>
          <p:cNvSpPr txBox="1">
            <a:spLocks noChangeArrowheads="1"/>
          </p:cNvSpPr>
          <p:nvPr/>
        </p:nvSpPr>
        <p:spPr>
          <a:xfrm>
            <a:off x="3456384" y="2204864"/>
            <a:ext cx="5436096" cy="4896544"/>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ts val="12000"/>
              </a:lnSpc>
              <a:spcBef>
                <a:spcPts val="1200"/>
              </a:spcBef>
              <a:spcAft>
                <a:spcPts val="1200"/>
              </a:spcAft>
              <a:buClrTx/>
              <a:buSzTx/>
              <a:buFontTx/>
              <a:buNone/>
              <a:tabLst/>
              <a:defRPr/>
            </a:pPr>
            <a:r>
              <a:rPr lang="tr-TR" sz="13000" b="1" dirty="0">
                <a:solidFill>
                  <a:srgbClr val="FF0000"/>
                </a:solidFill>
                <a:latin typeface="Transylvania" pitchFamily="2" charset="0"/>
                <a:ea typeface="+mj-ea"/>
                <a:cs typeface="+mj-cs"/>
              </a:rPr>
              <a:t>Kendinle</a:t>
            </a:r>
          </a:p>
          <a:p>
            <a:pPr marL="0" marR="0" lvl="0" indent="0" algn="r" defTabSz="914400" rtl="0" eaLnBrk="1" fontAlgn="auto" latinLnBrk="0" hangingPunct="1">
              <a:lnSpc>
                <a:spcPts val="11000"/>
              </a:lnSpc>
              <a:spcBef>
                <a:spcPct val="0"/>
              </a:spcBef>
              <a:spcAft>
                <a:spcPts val="1200"/>
              </a:spcAft>
              <a:buClrTx/>
              <a:buSzTx/>
              <a:buFontTx/>
              <a:buNone/>
              <a:tabLst/>
              <a:defRPr/>
            </a:pPr>
            <a:r>
              <a:rPr lang="tr-TR" sz="15000" b="1" dirty="0">
                <a:solidFill>
                  <a:srgbClr val="FF0000"/>
                </a:solidFill>
                <a:latin typeface="Transylvania" pitchFamily="2" charset="0"/>
                <a:ea typeface="+mj-ea"/>
                <a:cs typeface="+mj-cs"/>
              </a:rPr>
              <a:t>Y</a:t>
            </a:r>
            <a:r>
              <a:rPr kumimoji="0" lang="tr-TR" sz="15000" b="1" i="0" u="none" strike="noStrike" kern="1200" cap="none" spc="0" normalizeH="0" baseline="0" noProof="0" dirty="0" err="1">
                <a:ln>
                  <a:noFill/>
                </a:ln>
                <a:solidFill>
                  <a:srgbClr val="FF0000"/>
                </a:solidFill>
                <a:effectLst/>
                <a:uLnTx/>
                <a:uFillTx/>
                <a:latin typeface="Transylvania" pitchFamily="2" charset="0"/>
                <a:ea typeface="+mj-ea"/>
                <a:cs typeface="+mj-cs"/>
              </a:rPr>
              <a:t>uzles</a:t>
            </a:r>
            <a:endParaRPr kumimoji="0" lang="tr-TR" sz="15000" b="1" i="0" u="none" strike="noStrike" kern="1200" cap="none" spc="0" normalizeH="0" baseline="0" noProof="0" dirty="0">
              <a:ln>
                <a:noFill/>
              </a:ln>
              <a:solidFill>
                <a:srgbClr val="FF0000"/>
              </a:solidFill>
              <a:effectLst/>
              <a:uLnTx/>
              <a:uFillTx/>
              <a:latin typeface="Transylvania" pitchFamily="2" charset="0"/>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95536" y="1700808"/>
            <a:ext cx="8229600" cy="244624"/>
          </a:xfrm>
        </p:spPr>
        <p:txBody>
          <a:bodyPr>
            <a:normAutofit fontScale="32500" lnSpcReduction="20000"/>
          </a:bodyPr>
          <a:lstStyle/>
          <a:p>
            <a:endParaRPr lang="tr-TR" dirty="0"/>
          </a:p>
        </p:txBody>
      </p:sp>
      <p:pic>
        <p:nvPicPr>
          <p:cNvPr id="234498" name="Picture 2" descr="C:\Users\FurkanPc\Desktop\manzara şiir\ky.jpg"/>
          <p:cNvPicPr>
            <a:picLocks noChangeAspect="1" noChangeArrowheads="1"/>
          </p:cNvPicPr>
          <p:nvPr/>
        </p:nvPicPr>
        <p:blipFill>
          <a:blip r:embed="rId2" cstate="print"/>
          <a:srcRect/>
          <a:stretch>
            <a:fillRect/>
          </a:stretch>
        </p:blipFill>
        <p:spPr bwMode="auto">
          <a:xfrm>
            <a:off x="-1" y="0"/>
            <a:ext cx="9211263" cy="65973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rot="2913196">
            <a:off x="1186569" y="1158601"/>
            <a:ext cx="1234480" cy="1684783"/>
          </a:xfrm>
        </p:spPr>
        <p:txBody>
          <a:bodyPr>
            <a:noAutofit/>
          </a:bodyPr>
          <a:lstStyle/>
          <a:p>
            <a:pPr>
              <a:buNone/>
            </a:pPr>
            <a:r>
              <a:rPr lang="tr-TR" sz="11000" b="1" dirty="0">
                <a:solidFill>
                  <a:srgbClr val="FF0000"/>
                </a:solidFill>
                <a:latin typeface="Action Jackson" pitchFamily="2" charset="0"/>
              </a:rPr>
              <a:t>?</a:t>
            </a:r>
          </a:p>
        </p:txBody>
      </p:sp>
      <p:sp>
        <p:nvSpPr>
          <p:cNvPr id="5" name="2 İçerik Yer Tutucusu"/>
          <p:cNvSpPr txBox="1">
            <a:spLocks/>
          </p:cNvSpPr>
          <p:nvPr/>
        </p:nvSpPr>
        <p:spPr>
          <a:xfrm rot="20135495">
            <a:off x="323528" y="3076608"/>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003300"/>
                </a:solidFill>
                <a:effectLst/>
                <a:uLnTx/>
                <a:uFillTx/>
                <a:latin typeface="Tom's Headache" pitchFamily="2" charset="0"/>
                <a:ea typeface="Verdana" pitchFamily="34" charset="0"/>
                <a:cs typeface="Verdana" pitchFamily="34" charset="0"/>
              </a:rPr>
              <a:t>?</a:t>
            </a:r>
          </a:p>
        </p:txBody>
      </p:sp>
      <p:sp>
        <p:nvSpPr>
          <p:cNvPr id="6" name="2 İçerik Yer Tutucusu"/>
          <p:cNvSpPr txBox="1">
            <a:spLocks/>
          </p:cNvSpPr>
          <p:nvPr/>
        </p:nvSpPr>
        <p:spPr>
          <a:xfrm>
            <a:off x="0" y="4725144"/>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6600CC"/>
                </a:solidFill>
                <a:effectLst/>
                <a:uLnTx/>
                <a:uFillTx/>
                <a:latin typeface="Edgewater" pitchFamily="2" charset="0"/>
                <a:ea typeface="Verdana" pitchFamily="34" charset="0"/>
                <a:cs typeface="Verdana" pitchFamily="34" charset="0"/>
              </a:rPr>
              <a:t>?</a:t>
            </a:r>
          </a:p>
        </p:txBody>
      </p:sp>
      <p:sp>
        <p:nvSpPr>
          <p:cNvPr id="7" name="2 İçerik Yer Tutucusu"/>
          <p:cNvSpPr txBox="1">
            <a:spLocks/>
          </p:cNvSpPr>
          <p:nvPr/>
        </p:nvSpPr>
        <p:spPr>
          <a:xfrm>
            <a:off x="1691680" y="2204864"/>
            <a:ext cx="1296144" cy="204482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6000" b="1" i="0" u="none" strike="noStrike" kern="1200" cap="none" spc="0" normalizeH="0" baseline="0" noProof="0" dirty="0">
                <a:ln>
                  <a:noFill/>
                </a:ln>
                <a:solidFill>
                  <a:srgbClr val="333399"/>
                </a:solidFill>
                <a:effectLst/>
                <a:uLnTx/>
                <a:uFillTx/>
                <a:latin typeface="Gloucester MT Extra Condensed" pitchFamily="18" charset="0"/>
                <a:ea typeface="Verdana" pitchFamily="34" charset="0"/>
                <a:cs typeface="Verdana" pitchFamily="34" charset="0"/>
              </a:rPr>
              <a:t>?</a:t>
            </a:r>
          </a:p>
        </p:txBody>
      </p:sp>
      <p:sp>
        <p:nvSpPr>
          <p:cNvPr id="8" name="2 İçerik Yer Tutucusu"/>
          <p:cNvSpPr txBox="1">
            <a:spLocks/>
          </p:cNvSpPr>
          <p:nvPr/>
        </p:nvSpPr>
        <p:spPr>
          <a:xfrm>
            <a:off x="5868144" y="4437113"/>
            <a:ext cx="1234480" cy="24208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6000" b="1" i="0" u="none" strike="noStrike" kern="1200" cap="none" spc="0" normalizeH="0" baseline="0" noProof="0" dirty="0">
                <a:ln>
                  <a:noFill/>
                </a:ln>
                <a:solidFill>
                  <a:srgbClr val="993300"/>
                </a:solidFill>
                <a:effectLst/>
                <a:uLnTx/>
                <a:uFillTx/>
                <a:latin typeface="Edwardian Script ITC" pitchFamily="66" charset="0"/>
                <a:ea typeface="Verdana" pitchFamily="34" charset="0"/>
                <a:cs typeface="Verdana" pitchFamily="34" charset="0"/>
              </a:rPr>
              <a:t>?</a:t>
            </a:r>
          </a:p>
        </p:txBody>
      </p:sp>
      <p:sp>
        <p:nvSpPr>
          <p:cNvPr id="9" name="2 İçerik Yer Tutucusu"/>
          <p:cNvSpPr txBox="1">
            <a:spLocks/>
          </p:cNvSpPr>
          <p:nvPr/>
        </p:nvSpPr>
        <p:spPr>
          <a:xfrm rot="5400000">
            <a:off x="6948264" y="2780928"/>
            <a:ext cx="2304256" cy="27363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6900" b="1" i="0" u="none" strike="noStrike" kern="1200" cap="none" spc="0" normalizeH="0" baseline="0" noProof="0" dirty="0">
                <a:ln>
                  <a:noFill/>
                </a:ln>
                <a:solidFill>
                  <a:srgbClr val="006600"/>
                </a:solidFill>
                <a:effectLst/>
                <a:uLnTx/>
                <a:uFillTx/>
                <a:latin typeface="Verdana" pitchFamily="34" charset="0"/>
                <a:ea typeface="Verdana" pitchFamily="34" charset="0"/>
                <a:cs typeface="Verdana" pitchFamily="34" charset="0"/>
              </a:rPr>
              <a:t>?</a:t>
            </a:r>
          </a:p>
        </p:txBody>
      </p:sp>
      <p:sp>
        <p:nvSpPr>
          <p:cNvPr id="10" name="2 İçerik Yer Tutucusu"/>
          <p:cNvSpPr txBox="1">
            <a:spLocks/>
          </p:cNvSpPr>
          <p:nvPr/>
        </p:nvSpPr>
        <p:spPr>
          <a:xfrm>
            <a:off x="4716016" y="3933056"/>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660066"/>
                </a:solidFill>
                <a:effectLst/>
                <a:uLnTx/>
                <a:uFillTx/>
                <a:latin typeface="Technovia" pitchFamily="2" charset="0"/>
                <a:ea typeface="Verdana" pitchFamily="34" charset="0"/>
                <a:cs typeface="Verdana" pitchFamily="34" charset="0"/>
              </a:rPr>
              <a:t>?</a:t>
            </a:r>
          </a:p>
        </p:txBody>
      </p:sp>
      <p:sp>
        <p:nvSpPr>
          <p:cNvPr id="11" name="2 İçerik Yer Tutucusu"/>
          <p:cNvSpPr txBox="1">
            <a:spLocks/>
          </p:cNvSpPr>
          <p:nvPr/>
        </p:nvSpPr>
        <p:spPr>
          <a:xfrm>
            <a:off x="1043608" y="4365104"/>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FF33CC"/>
                </a:solidFill>
                <a:effectLst/>
                <a:uLnTx/>
                <a:uFillTx/>
                <a:latin typeface="Verdana" pitchFamily="34" charset="0"/>
                <a:ea typeface="Verdana" pitchFamily="34" charset="0"/>
                <a:cs typeface="Verdana" pitchFamily="34" charset="0"/>
              </a:rPr>
              <a:t>?</a:t>
            </a:r>
          </a:p>
        </p:txBody>
      </p:sp>
      <p:sp>
        <p:nvSpPr>
          <p:cNvPr id="12" name="2 İçerik Yer Tutucusu"/>
          <p:cNvSpPr txBox="1">
            <a:spLocks/>
          </p:cNvSpPr>
          <p:nvPr/>
        </p:nvSpPr>
        <p:spPr>
          <a:xfrm>
            <a:off x="2833464" y="160041"/>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FF0000"/>
                </a:solidFill>
                <a:effectLst/>
                <a:uLnTx/>
                <a:uFillTx/>
                <a:latin typeface="Viner Hand ITC" pitchFamily="66" charset="0"/>
                <a:ea typeface="Verdana" pitchFamily="34" charset="0"/>
                <a:cs typeface="Verdana" pitchFamily="34" charset="0"/>
              </a:rPr>
              <a:t>?</a:t>
            </a:r>
          </a:p>
        </p:txBody>
      </p:sp>
      <p:sp>
        <p:nvSpPr>
          <p:cNvPr id="13" name="2 İçerik Yer Tutucusu"/>
          <p:cNvSpPr txBox="1">
            <a:spLocks/>
          </p:cNvSpPr>
          <p:nvPr/>
        </p:nvSpPr>
        <p:spPr>
          <a:xfrm rot="2449243">
            <a:off x="2083264" y="3742653"/>
            <a:ext cx="1800200" cy="208823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3399FF"/>
                </a:solidFill>
                <a:effectLst/>
                <a:uLnTx/>
                <a:uFillTx/>
                <a:latin typeface="Wide Latin" pitchFamily="18" charset="0"/>
                <a:ea typeface="Verdana" pitchFamily="34" charset="0"/>
                <a:cs typeface="Verdana" pitchFamily="34" charset="0"/>
              </a:rPr>
              <a:t>?</a:t>
            </a:r>
          </a:p>
        </p:txBody>
      </p:sp>
      <p:sp>
        <p:nvSpPr>
          <p:cNvPr id="14" name="2 İçerik Yer Tutucusu"/>
          <p:cNvSpPr txBox="1">
            <a:spLocks/>
          </p:cNvSpPr>
          <p:nvPr/>
        </p:nvSpPr>
        <p:spPr>
          <a:xfrm>
            <a:off x="107504" y="-171400"/>
            <a:ext cx="1522512" cy="175679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92D050"/>
                </a:solidFill>
                <a:effectLst/>
                <a:uLnTx/>
                <a:uFillTx/>
                <a:latin typeface="00593" pitchFamily="2" charset="0"/>
                <a:ea typeface="Verdana" pitchFamily="34" charset="0"/>
                <a:cs typeface="Verdana" pitchFamily="34" charset="0"/>
              </a:rPr>
              <a:t>?</a:t>
            </a:r>
          </a:p>
        </p:txBody>
      </p:sp>
      <p:sp>
        <p:nvSpPr>
          <p:cNvPr id="15" name="2 İçerik Yer Tutucusu"/>
          <p:cNvSpPr txBox="1">
            <a:spLocks/>
          </p:cNvSpPr>
          <p:nvPr/>
        </p:nvSpPr>
        <p:spPr>
          <a:xfrm rot="8938988">
            <a:off x="3491880" y="5002991"/>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a:t>
            </a:r>
          </a:p>
        </p:txBody>
      </p:sp>
      <p:sp>
        <p:nvSpPr>
          <p:cNvPr id="16" name="2 İçerik Yer Tutucusu"/>
          <p:cNvSpPr txBox="1">
            <a:spLocks/>
          </p:cNvSpPr>
          <p:nvPr/>
        </p:nvSpPr>
        <p:spPr>
          <a:xfrm>
            <a:off x="7560840" y="4437112"/>
            <a:ext cx="1763688" cy="24208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6000" b="1" i="0" u="none" strike="noStrike" kern="1200" cap="none" spc="0" normalizeH="0" baseline="0" noProof="0" dirty="0">
                <a:ln>
                  <a:noFill/>
                </a:ln>
                <a:solidFill>
                  <a:srgbClr val="0000CC"/>
                </a:solidFill>
                <a:effectLst/>
                <a:uLnTx/>
                <a:uFillTx/>
                <a:latin typeface="Vladimir Script" pitchFamily="66" charset="0"/>
                <a:ea typeface="Verdana" pitchFamily="34" charset="0"/>
                <a:cs typeface="Verdana" pitchFamily="34" charset="0"/>
              </a:rPr>
              <a:t>?</a:t>
            </a:r>
          </a:p>
        </p:txBody>
      </p:sp>
      <p:sp>
        <p:nvSpPr>
          <p:cNvPr id="17" name="2 İçerik Yer Tutucusu"/>
          <p:cNvSpPr txBox="1">
            <a:spLocks/>
          </p:cNvSpPr>
          <p:nvPr/>
        </p:nvSpPr>
        <p:spPr>
          <a:xfrm rot="20333538">
            <a:off x="6012160" y="692696"/>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CC3300"/>
                </a:solidFill>
                <a:effectLst/>
                <a:uLnTx/>
                <a:uFillTx/>
                <a:latin typeface="Traditional Arabic" pitchFamily="18" charset="-78"/>
                <a:ea typeface="Verdana" pitchFamily="34" charset="0"/>
                <a:cs typeface="Traditional Arabic" pitchFamily="18" charset="-78"/>
              </a:rPr>
              <a:t>?</a:t>
            </a:r>
          </a:p>
        </p:txBody>
      </p:sp>
      <p:sp>
        <p:nvSpPr>
          <p:cNvPr id="18" name="2 İçerik Yer Tutucusu"/>
          <p:cNvSpPr txBox="1">
            <a:spLocks/>
          </p:cNvSpPr>
          <p:nvPr/>
        </p:nvSpPr>
        <p:spPr>
          <a:xfrm rot="639020">
            <a:off x="4455638" y="-434357"/>
            <a:ext cx="1234480" cy="197281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8000" b="1" i="0" u="none" strike="noStrike" kern="1200" cap="none" spc="0" normalizeH="0" baseline="0" noProof="0" dirty="0">
                <a:ln>
                  <a:noFill/>
                </a:ln>
                <a:solidFill>
                  <a:srgbClr val="660066"/>
                </a:solidFill>
                <a:effectLst/>
                <a:uLnTx/>
                <a:uFillTx/>
                <a:latin typeface="Tw Cen MT Condensed Extra Bold" pitchFamily="34" charset="0"/>
                <a:ea typeface="Verdana" pitchFamily="34" charset="0"/>
                <a:cs typeface="Verdana" pitchFamily="34" charset="0"/>
              </a:rPr>
              <a:t>?</a:t>
            </a:r>
          </a:p>
        </p:txBody>
      </p:sp>
      <p:sp>
        <p:nvSpPr>
          <p:cNvPr id="19" name="2 İçerik Yer Tutucusu"/>
          <p:cNvSpPr txBox="1">
            <a:spLocks/>
          </p:cNvSpPr>
          <p:nvPr/>
        </p:nvSpPr>
        <p:spPr>
          <a:xfrm rot="19306387">
            <a:off x="7685694" y="-338486"/>
            <a:ext cx="1547664" cy="199472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2000" b="1" i="0" u="none" strike="noStrike" kern="1200" cap="none" spc="0" normalizeH="0" baseline="0" noProof="0" dirty="0">
                <a:ln>
                  <a:noFill/>
                </a:ln>
                <a:solidFill>
                  <a:srgbClr val="FF33CC"/>
                </a:solidFill>
                <a:effectLst/>
                <a:uLnTx/>
                <a:uFillTx/>
                <a:latin typeface="TR Times New Roman" pitchFamily="18" charset="0"/>
                <a:ea typeface="Verdana" pitchFamily="34" charset="0"/>
                <a:cs typeface="Verdana" pitchFamily="34" charset="0"/>
              </a:rPr>
              <a:t>?</a:t>
            </a:r>
          </a:p>
        </p:txBody>
      </p:sp>
      <p:sp>
        <p:nvSpPr>
          <p:cNvPr id="20" name="2 İçerik Yer Tutucusu"/>
          <p:cNvSpPr txBox="1">
            <a:spLocks/>
          </p:cNvSpPr>
          <p:nvPr/>
        </p:nvSpPr>
        <p:spPr>
          <a:xfrm>
            <a:off x="3491880" y="2761083"/>
            <a:ext cx="1628938" cy="254012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9000" b="1" i="0" u="none" strike="noStrike" kern="1200" cap="none" spc="0" normalizeH="0" baseline="0" noProof="0" dirty="0">
                <a:ln>
                  <a:noFill/>
                </a:ln>
                <a:solidFill>
                  <a:srgbClr val="0000CC"/>
                </a:solidFill>
                <a:effectLst/>
                <a:uLnTx/>
                <a:uFillTx/>
                <a:latin typeface="Vani" pitchFamily="34" charset="0"/>
                <a:ea typeface="Verdana" pitchFamily="34" charset="0"/>
                <a:cs typeface="Vani" pitchFamily="34" charset="0"/>
              </a:rPr>
              <a:t>?</a:t>
            </a:r>
          </a:p>
        </p:txBody>
      </p:sp>
      <p:sp>
        <p:nvSpPr>
          <p:cNvPr id="21" name="2 İçerik Yer Tutucusu"/>
          <p:cNvSpPr txBox="1">
            <a:spLocks/>
          </p:cNvSpPr>
          <p:nvPr/>
        </p:nvSpPr>
        <p:spPr>
          <a:xfrm>
            <a:off x="5076056" y="2060848"/>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0000FF"/>
                </a:solidFill>
                <a:effectLst/>
                <a:uLnTx/>
                <a:uFillTx/>
                <a:latin typeface="Transylvania" pitchFamily="2" charset="0"/>
                <a:ea typeface="Verdana" pitchFamily="34" charset="0"/>
                <a:cs typeface="Verdana" pitchFamily="34" charset="0"/>
              </a:rPr>
              <a:t>?</a:t>
            </a:r>
          </a:p>
        </p:txBody>
      </p:sp>
      <p:sp>
        <p:nvSpPr>
          <p:cNvPr id="22" name="2 İçerik Yer Tutucusu"/>
          <p:cNvSpPr txBox="1">
            <a:spLocks/>
          </p:cNvSpPr>
          <p:nvPr/>
        </p:nvSpPr>
        <p:spPr>
          <a:xfrm rot="2043997">
            <a:off x="6852774" y="1129611"/>
            <a:ext cx="1450504" cy="21602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3000" b="1" i="0" u="none" strike="noStrike" kern="1200" cap="none" spc="0" normalizeH="0" baseline="0" noProof="0" dirty="0">
                <a:ln>
                  <a:noFill/>
                </a:ln>
                <a:solidFill>
                  <a:srgbClr val="0000CC"/>
                </a:solidFill>
                <a:effectLst/>
                <a:uLnTx/>
                <a:uFillTx/>
                <a:latin typeface="Tw Cen MT Condensed" pitchFamily="34" charset="0"/>
                <a:ea typeface="Verdana" pitchFamily="34" charset="0"/>
                <a:cs typeface="Verdana" pitchFamily="34" charset="0"/>
              </a:rPr>
              <a:t>?</a:t>
            </a:r>
          </a:p>
        </p:txBody>
      </p:sp>
      <p:sp>
        <p:nvSpPr>
          <p:cNvPr id="23" name="2 İçerik Yer Tutucusu"/>
          <p:cNvSpPr txBox="1">
            <a:spLocks/>
          </p:cNvSpPr>
          <p:nvPr/>
        </p:nvSpPr>
        <p:spPr>
          <a:xfrm>
            <a:off x="2689448" y="2060848"/>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a:t>
            </a:r>
          </a:p>
        </p:txBody>
      </p:sp>
      <p:sp>
        <p:nvSpPr>
          <p:cNvPr id="24" name="2 İçerik Yer Tutucusu"/>
          <p:cNvSpPr txBox="1">
            <a:spLocks/>
          </p:cNvSpPr>
          <p:nvPr/>
        </p:nvSpPr>
        <p:spPr>
          <a:xfrm rot="19570969">
            <a:off x="2128091" y="4711565"/>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6600CC"/>
                </a:solidFill>
                <a:effectLst/>
                <a:uLnTx/>
                <a:uFillTx/>
                <a:latin typeface="Verdana" pitchFamily="34" charset="0"/>
                <a:ea typeface="Verdana" pitchFamily="34" charset="0"/>
                <a:cs typeface="Verdana" pitchFamily="34" charset="0"/>
              </a:rPr>
              <a:t>?</a:t>
            </a:r>
          </a:p>
        </p:txBody>
      </p:sp>
      <p:sp>
        <p:nvSpPr>
          <p:cNvPr id="25" name="2 İçerik Yer Tutucusu"/>
          <p:cNvSpPr txBox="1">
            <a:spLocks/>
          </p:cNvSpPr>
          <p:nvPr/>
        </p:nvSpPr>
        <p:spPr>
          <a:xfrm rot="3583312">
            <a:off x="5685792" y="-252165"/>
            <a:ext cx="1800200" cy="208823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669900"/>
                </a:solidFill>
                <a:effectLst/>
                <a:uLnTx/>
                <a:uFillTx/>
                <a:latin typeface="Wide Latin" pitchFamily="18" charset="0"/>
                <a:ea typeface="Verdana" pitchFamily="34" charset="0"/>
                <a:cs typeface="Verdana" pitchFamily="34" charset="0"/>
              </a:rPr>
              <a:t>?</a:t>
            </a:r>
          </a:p>
        </p:txBody>
      </p:sp>
      <p:sp>
        <p:nvSpPr>
          <p:cNvPr id="26" name="2 İçerik Yer Tutucusu"/>
          <p:cNvSpPr txBox="1">
            <a:spLocks/>
          </p:cNvSpPr>
          <p:nvPr/>
        </p:nvSpPr>
        <p:spPr>
          <a:xfrm>
            <a:off x="-74849" y="1340768"/>
            <a:ext cx="1800200" cy="208823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FF6600"/>
                </a:solidFill>
                <a:effectLst/>
                <a:uLnTx/>
                <a:uFillTx/>
                <a:latin typeface="Wide Latin" pitchFamily="18" charset="0"/>
                <a:ea typeface="Verdana" pitchFamily="34" charset="0"/>
                <a:cs typeface="Verdana" pitchFamily="34" charset="0"/>
              </a:rPr>
              <a:t>?</a:t>
            </a:r>
          </a:p>
        </p:txBody>
      </p:sp>
      <p:sp>
        <p:nvSpPr>
          <p:cNvPr id="27" name="2 İçerik Yer Tutucusu"/>
          <p:cNvSpPr txBox="1">
            <a:spLocks/>
          </p:cNvSpPr>
          <p:nvPr/>
        </p:nvSpPr>
        <p:spPr>
          <a:xfrm rot="20430646">
            <a:off x="5826909" y="2961008"/>
            <a:ext cx="1450504" cy="21602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3000" b="1" i="0" u="none" strike="noStrike" kern="1200" cap="none" spc="0" normalizeH="0" baseline="0" noProof="0" dirty="0">
                <a:ln>
                  <a:noFill/>
                </a:ln>
                <a:solidFill>
                  <a:srgbClr val="FF0000"/>
                </a:solidFill>
                <a:effectLst/>
                <a:uLnTx/>
                <a:uFillTx/>
                <a:latin typeface="Tw Cen MT Condensed" pitchFamily="34" charset="0"/>
                <a:ea typeface="Verdana" pitchFamily="34" charset="0"/>
                <a:cs typeface="Verdana" pitchFamily="34" charset="0"/>
              </a:rPr>
              <a:t>?</a:t>
            </a:r>
          </a:p>
        </p:txBody>
      </p:sp>
      <p:sp>
        <p:nvSpPr>
          <p:cNvPr id="28" name="2 İçerik Yer Tutucusu"/>
          <p:cNvSpPr txBox="1">
            <a:spLocks/>
          </p:cNvSpPr>
          <p:nvPr/>
        </p:nvSpPr>
        <p:spPr>
          <a:xfrm rot="17732248">
            <a:off x="7131495" y="1452695"/>
            <a:ext cx="1450504" cy="21602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3000" b="1" i="0" u="none" strike="noStrike" kern="1200" cap="none" spc="0" normalizeH="0" baseline="0" noProof="0" dirty="0">
                <a:ln>
                  <a:noFill/>
                </a:ln>
                <a:solidFill>
                  <a:srgbClr val="FF0000"/>
                </a:solidFill>
                <a:effectLst/>
                <a:uLnTx/>
                <a:uFillTx/>
                <a:latin typeface="Tw Cen MT Condensed" pitchFamily="34" charset="0"/>
                <a:ea typeface="Verdana" pitchFamily="34" charset="0"/>
                <a:cs typeface="Verdana" pitchFamily="34" charset="0"/>
              </a:rPr>
              <a:t>?</a:t>
            </a:r>
          </a:p>
        </p:txBody>
      </p:sp>
      <p:sp>
        <p:nvSpPr>
          <p:cNvPr id="29" name="2 İçerik Yer Tutucusu"/>
          <p:cNvSpPr txBox="1">
            <a:spLocks/>
          </p:cNvSpPr>
          <p:nvPr/>
        </p:nvSpPr>
        <p:spPr>
          <a:xfrm rot="19000616">
            <a:off x="6853982" y="3622941"/>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FF0000"/>
                </a:solidFill>
                <a:effectLst/>
                <a:uLnTx/>
                <a:uFillTx/>
                <a:latin typeface="Action Jackson" pitchFamily="2" charset="0"/>
                <a:ea typeface="Verdana" pitchFamily="34" charset="0"/>
                <a:cs typeface="Verdana" pitchFamily="34" charset="0"/>
              </a:rPr>
              <a:t>?</a:t>
            </a:r>
          </a:p>
        </p:txBody>
      </p:sp>
      <p:sp>
        <p:nvSpPr>
          <p:cNvPr id="30" name="2 İçerik Yer Tutucusu"/>
          <p:cNvSpPr txBox="1">
            <a:spLocks/>
          </p:cNvSpPr>
          <p:nvPr/>
        </p:nvSpPr>
        <p:spPr>
          <a:xfrm rot="20333538">
            <a:off x="1347377" y="-149654"/>
            <a:ext cx="1234480" cy="1684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CC3300"/>
                </a:solidFill>
                <a:effectLst/>
                <a:uLnTx/>
                <a:uFillTx/>
                <a:latin typeface="Traditional Arabic" pitchFamily="18" charset="-78"/>
                <a:ea typeface="Verdana" pitchFamily="34" charset="0"/>
                <a:cs typeface="Traditional Arabic" pitchFamily="18" charset="-78"/>
              </a:rPr>
              <a:t>?</a:t>
            </a:r>
          </a:p>
        </p:txBody>
      </p:sp>
      <p:sp>
        <p:nvSpPr>
          <p:cNvPr id="31" name="2 İçerik Yer Tutucusu"/>
          <p:cNvSpPr txBox="1">
            <a:spLocks/>
          </p:cNvSpPr>
          <p:nvPr/>
        </p:nvSpPr>
        <p:spPr>
          <a:xfrm>
            <a:off x="7884368" y="1124744"/>
            <a:ext cx="1800200" cy="208823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993300"/>
                </a:solidFill>
                <a:effectLst/>
                <a:uLnTx/>
                <a:uFillTx/>
                <a:latin typeface="Wide Latin" pitchFamily="18" charset="0"/>
                <a:ea typeface="Verdana" pitchFamily="34" charset="0"/>
                <a:cs typeface="Verdana" pitchFamily="34" charset="0"/>
              </a:rPr>
              <a:t>?</a:t>
            </a:r>
          </a:p>
        </p:txBody>
      </p:sp>
      <p:sp>
        <p:nvSpPr>
          <p:cNvPr id="32" name="2 İçerik Yer Tutucusu"/>
          <p:cNvSpPr txBox="1">
            <a:spLocks/>
          </p:cNvSpPr>
          <p:nvPr/>
        </p:nvSpPr>
        <p:spPr>
          <a:xfrm>
            <a:off x="4716016" y="5013176"/>
            <a:ext cx="1800200" cy="208823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003300"/>
                </a:solidFill>
                <a:effectLst/>
                <a:uLnTx/>
                <a:uFillTx/>
                <a:latin typeface="Wide Latin" pitchFamily="18" charset="0"/>
                <a:ea typeface="Verdana" pitchFamily="34" charset="0"/>
                <a:cs typeface="Verdana" pitchFamily="34" charset="0"/>
              </a:rPr>
              <a:t>?</a:t>
            </a:r>
          </a:p>
        </p:txBody>
      </p:sp>
      <p:sp>
        <p:nvSpPr>
          <p:cNvPr id="33" name="2 İçerik Yer Tutucusu"/>
          <p:cNvSpPr txBox="1">
            <a:spLocks/>
          </p:cNvSpPr>
          <p:nvPr/>
        </p:nvSpPr>
        <p:spPr>
          <a:xfrm rot="19327238">
            <a:off x="3096933" y="740144"/>
            <a:ext cx="1234480" cy="24208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6000" b="1" i="0" u="none" strike="noStrike" kern="1200" cap="none" spc="0" normalizeH="0" baseline="0" noProof="0" dirty="0">
                <a:ln>
                  <a:noFill/>
                </a:ln>
                <a:solidFill>
                  <a:srgbClr val="993300"/>
                </a:solidFill>
                <a:effectLst/>
                <a:uLnTx/>
                <a:uFillTx/>
                <a:latin typeface="Edwardian Script ITC" pitchFamily="66" charset="0"/>
                <a:ea typeface="Verdana" pitchFamily="34" charset="0"/>
                <a:cs typeface="Verdana" pitchFamily="34" charset="0"/>
              </a:rPr>
              <a:t>?</a:t>
            </a:r>
          </a:p>
        </p:txBody>
      </p:sp>
      <p:sp>
        <p:nvSpPr>
          <p:cNvPr id="34" name="2 İçerik Yer Tutucusu"/>
          <p:cNvSpPr txBox="1">
            <a:spLocks/>
          </p:cNvSpPr>
          <p:nvPr/>
        </p:nvSpPr>
        <p:spPr>
          <a:xfrm>
            <a:off x="2051720" y="980728"/>
            <a:ext cx="1234480" cy="17281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1000" b="1" i="0" u="none" strike="noStrike" kern="1200" cap="none" spc="0" normalizeH="0" baseline="0" noProof="0" dirty="0">
                <a:ln>
                  <a:noFill/>
                </a:ln>
                <a:solidFill>
                  <a:srgbClr val="003300"/>
                </a:solidFill>
                <a:effectLst/>
                <a:uLnTx/>
                <a:uFillTx/>
                <a:latin typeface="Edgewater" pitchFamily="2" charset="0"/>
                <a:ea typeface="Verdana" pitchFamily="34" charset="0"/>
                <a:cs typeface="Verdana" pitchFamily="34" charset="0"/>
              </a:rPr>
              <a:t>?</a:t>
            </a:r>
          </a:p>
        </p:txBody>
      </p:sp>
      <p:sp>
        <p:nvSpPr>
          <p:cNvPr id="35" name="2 İçerik Yer Tutucusu"/>
          <p:cNvSpPr txBox="1">
            <a:spLocks/>
          </p:cNvSpPr>
          <p:nvPr/>
        </p:nvSpPr>
        <p:spPr>
          <a:xfrm rot="958107">
            <a:off x="5447122" y="4189537"/>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6600CC"/>
                </a:solidFill>
                <a:effectLst/>
                <a:uLnTx/>
                <a:uFillTx/>
                <a:latin typeface="Traditional Arabic" pitchFamily="18" charset="-78"/>
                <a:ea typeface="Verdana" pitchFamily="34" charset="0"/>
                <a:cs typeface="Traditional Arabic" pitchFamily="18" charset="-78"/>
              </a:rPr>
              <a:t>?</a:t>
            </a:r>
          </a:p>
        </p:txBody>
      </p:sp>
      <p:sp>
        <p:nvSpPr>
          <p:cNvPr id="36" name="2 İçerik Yer Tutucusu"/>
          <p:cNvSpPr txBox="1">
            <a:spLocks/>
          </p:cNvSpPr>
          <p:nvPr/>
        </p:nvSpPr>
        <p:spPr>
          <a:xfrm rot="1895231">
            <a:off x="3984857" y="1910794"/>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6600CC"/>
                </a:solidFill>
                <a:effectLst/>
                <a:uLnTx/>
                <a:uFillTx/>
                <a:latin typeface="Traditional Arabic" pitchFamily="18" charset="-78"/>
                <a:ea typeface="Verdana" pitchFamily="34" charset="0"/>
                <a:cs typeface="Traditional Arabic" pitchFamily="18" charset="-78"/>
              </a:rPr>
              <a:t>?</a:t>
            </a:r>
          </a:p>
        </p:txBody>
      </p:sp>
      <p:sp>
        <p:nvSpPr>
          <p:cNvPr id="37" name="2 İçerik Yer Tutucusu"/>
          <p:cNvSpPr txBox="1">
            <a:spLocks/>
          </p:cNvSpPr>
          <p:nvPr/>
        </p:nvSpPr>
        <p:spPr>
          <a:xfrm rot="1976418">
            <a:off x="6383226" y="2821385"/>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chemeClr val="accent2">
                    <a:lumMod val="50000"/>
                  </a:schemeClr>
                </a:solidFill>
                <a:effectLst/>
                <a:uLnTx/>
                <a:uFillTx/>
                <a:latin typeface="Traditional Arabic" pitchFamily="18" charset="-78"/>
                <a:ea typeface="Verdana" pitchFamily="34" charset="0"/>
                <a:cs typeface="Traditional Arabic" pitchFamily="18" charset="-78"/>
              </a:rPr>
              <a:t>?</a:t>
            </a:r>
          </a:p>
        </p:txBody>
      </p:sp>
      <p:sp>
        <p:nvSpPr>
          <p:cNvPr id="38" name="2 İçerik Yer Tutucusu"/>
          <p:cNvSpPr txBox="1">
            <a:spLocks/>
          </p:cNvSpPr>
          <p:nvPr/>
        </p:nvSpPr>
        <p:spPr>
          <a:xfrm rot="1338299">
            <a:off x="4727041" y="3253432"/>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6600CC"/>
                </a:solidFill>
                <a:effectLst/>
                <a:uLnTx/>
                <a:uFillTx/>
                <a:latin typeface="Traditional Arabic" pitchFamily="18" charset="-78"/>
                <a:ea typeface="Verdana" pitchFamily="34" charset="0"/>
                <a:cs typeface="Traditional Arabic" pitchFamily="18" charset="-78"/>
              </a:rPr>
              <a:t>?</a:t>
            </a:r>
          </a:p>
        </p:txBody>
      </p:sp>
      <p:sp>
        <p:nvSpPr>
          <p:cNvPr id="39" name="2 İçerik Yer Tutucusu"/>
          <p:cNvSpPr txBox="1">
            <a:spLocks/>
          </p:cNvSpPr>
          <p:nvPr/>
        </p:nvSpPr>
        <p:spPr>
          <a:xfrm rot="3562938">
            <a:off x="6815274" y="805160"/>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6600CC"/>
                </a:solidFill>
                <a:effectLst/>
                <a:uLnTx/>
                <a:uFillTx/>
                <a:latin typeface="Traditional Arabic" pitchFamily="18" charset="-78"/>
                <a:ea typeface="Verdana" pitchFamily="34" charset="0"/>
                <a:cs typeface="Traditional Arabic" pitchFamily="18" charset="-78"/>
              </a:rPr>
              <a:t>?</a:t>
            </a:r>
          </a:p>
        </p:txBody>
      </p:sp>
      <p:sp>
        <p:nvSpPr>
          <p:cNvPr id="40" name="2 İçerik Yer Tutucusu"/>
          <p:cNvSpPr txBox="1">
            <a:spLocks/>
          </p:cNvSpPr>
          <p:nvPr/>
        </p:nvSpPr>
        <p:spPr>
          <a:xfrm>
            <a:off x="3923928" y="0"/>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6600CC"/>
                </a:solidFill>
                <a:effectLst/>
                <a:uLnTx/>
                <a:uFillTx/>
                <a:latin typeface="Traditional Arabic" pitchFamily="18" charset="-78"/>
                <a:ea typeface="Verdana" pitchFamily="34" charset="0"/>
                <a:cs typeface="Traditional Arabic" pitchFamily="18" charset="-78"/>
              </a:rPr>
              <a:t>?</a:t>
            </a:r>
          </a:p>
        </p:txBody>
      </p:sp>
      <p:sp>
        <p:nvSpPr>
          <p:cNvPr id="41" name="2 İçerik Yer Tutucusu"/>
          <p:cNvSpPr txBox="1">
            <a:spLocks/>
          </p:cNvSpPr>
          <p:nvPr/>
        </p:nvSpPr>
        <p:spPr>
          <a:xfrm rot="2549389">
            <a:off x="2070891" y="141705"/>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6600CC"/>
                </a:solidFill>
                <a:effectLst/>
                <a:uLnTx/>
                <a:uFillTx/>
                <a:latin typeface="TR Lithograph" pitchFamily="34" charset="0"/>
                <a:ea typeface="Verdana" pitchFamily="34" charset="0"/>
                <a:cs typeface="Traditional Arabic" pitchFamily="18" charset="-78"/>
              </a:rPr>
              <a:t>?</a:t>
            </a:r>
          </a:p>
        </p:txBody>
      </p:sp>
      <p:sp>
        <p:nvSpPr>
          <p:cNvPr id="42" name="2 İçerik Yer Tutucusu"/>
          <p:cNvSpPr txBox="1">
            <a:spLocks/>
          </p:cNvSpPr>
          <p:nvPr/>
        </p:nvSpPr>
        <p:spPr>
          <a:xfrm rot="1218528">
            <a:off x="838610" y="2677368"/>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chemeClr val="accent2">
                    <a:lumMod val="50000"/>
                  </a:schemeClr>
                </a:solidFill>
                <a:effectLst/>
                <a:uLnTx/>
                <a:uFillTx/>
                <a:latin typeface="Traditional Arabic" pitchFamily="18" charset="-78"/>
                <a:ea typeface="Verdana" pitchFamily="34" charset="0"/>
                <a:cs typeface="Traditional Arabic" pitchFamily="18" charset="-78"/>
              </a:rPr>
              <a:t>?</a:t>
            </a:r>
          </a:p>
        </p:txBody>
      </p:sp>
      <p:sp>
        <p:nvSpPr>
          <p:cNvPr id="43" name="2 İçerik Yer Tutucusu"/>
          <p:cNvSpPr txBox="1">
            <a:spLocks/>
          </p:cNvSpPr>
          <p:nvPr/>
        </p:nvSpPr>
        <p:spPr>
          <a:xfrm rot="2075337">
            <a:off x="1486683" y="5732969"/>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chemeClr val="accent2">
                    <a:lumMod val="50000"/>
                  </a:schemeClr>
                </a:solidFill>
                <a:effectLst/>
                <a:uLnTx/>
                <a:uFillTx/>
                <a:latin typeface="Traditional Arabic" pitchFamily="18" charset="-78"/>
                <a:ea typeface="Verdana" pitchFamily="34" charset="0"/>
                <a:cs typeface="Traditional Arabic" pitchFamily="18" charset="-78"/>
              </a:rPr>
              <a:t>?</a:t>
            </a:r>
          </a:p>
        </p:txBody>
      </p:sp>
      <p:sp>
        <p:nvSpPr>
          <p:cNvPr id="44" name="2 İçerik Yer Tutucusu"/>
          <p:cNvSpPr txBox="1">
            <a:spLocks/>
          </p:cNvSpPr>
          <p:nvPr/>
        </p:nvSpPr>
        <p:spPr>
          <a:xfrm rot="907491">
            <a:off x="3208693" y="5856264"/>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92D050"/>
                </a:solidFill>
                <a:effectLst/>
                <a:uLnTx/>
                <a:uFillTx/>
                <a:latin typeface="Traditional Arabic" pitchFamily="18" charset="-78"/>
                <a:ea typeface="Verdana" pitchFamily="34" charset="0"/>
                <a:cs typeface="Traditional Arabic" pitchFamily="18" charset="-78"/>
              </a:rPr>
              <a:t>?</a:t>
            </a:r>
          </a:p>
        </p:txBody>
      </p:sp>
      <p:sp>
        <p:nvSpPr>
          <p:cNvPr id="45" name="2 İçerik Yer Tutucusu"/>
          <p:cNvSpPr txBox="1">
            <a:spLocks/>
          </p:cNvSpPr>
          <p:nvPr/>
        </p:nvSpPr>
        <p:spPr>
          <a:xfrm rot="20333538">
            <a:off x="6319602" y="1965673"/>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6600CC"/>
                </a:solidFill>
                <a:effectLst/>
                <a:uLnTx/>
                <a:uFillTx/>
                <a:latin typeface="Traditional Arabic" pitchFamily="18" charset="-78"/>
                <a:ea typeface="Verdana" pitchFamily="34" charset="0"/>
                <a:cs typeface="Traditional Arabic" pitchFamily="18" charset="-78"/>
              </a:rPr>
              <a:t>?</a:t>
            </a:r>
          </a:p>
        </p:txBody>
      </p:sp>
      <p:sp>
        <p:nvSpPr>
          <p:cNvPr id="46" name="2 İçerik Yer Tutucusu"/>
          <p:cNvSpPr txBox="1">
            <a:spLocks/>
          </p:cNvSpPr>
          <p:nvPr/>
        </p:nvSpPr>
        <p:spPr>
          <a:xfrm rot="212038">
            <a:off x="3954362" y="4461213"/>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FF3300"/>
                </a:solidFill>
                <a:effectLst/>
                <a:uLnTx/>
                <a:uFillTx/>
                <a:latin typeface="Traditional Arabic" pitchFamily="18" charset="-78"/>
                <a:ea typeface="Verdana" pitchFamily="34" charset="0"/>
                <a:cs typeface="Traditional Arabic" pitchFamily="18" charset="-78"/>
              </a:rPr>
              <a:t>?</a:t>
            </a:r>
          </a:p>
        </p:txBody>
      </p:sp>
      <p:sp>
        <p:nvSpPr>
          <p:cNvPr id="47" name="2 İçerik Yer Tutucusu"/>
          <p:cNvSpPr txBox="1">
            <a:spLocks/>
          </p:cNvSpPr>
          <p:nvPr/>
        </p:nvSpPr>
        <p:spPr>
          <a:xfrm rot="21449488">
            <a:off x="2073490" y="710008"/>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chemeClr val="accent2">
                    <a:lumMod val="50000"/>
                  </a:schemeClr>
                </a:solidFill>
                <a:effectLst/>
                <a:uLnTx/>
                <a:uFillTx/>
                <a:latin typeface="Traditional Arabic" pitchFamily="18" charset="-78"/>
                <a:ea typeface="Verdana" pitchFamily="34" charset="0"/>
                <a:cs typeface="Traditional Arabic" pitchFamily="18" charset="-78"/>
              </a:rPr>
              <a:t>?</a:t>
            </a:r>
          </a:p>
        </p:txBody>
      </p:sp>
      <p:sp>
        <p:nvSpPr>
          <p:cNvPr id="48" name="2 İçerik Yer Tutucusu"/>
          <p:cNvSpPr txBox="1">
            <a:spLocks/>
          </p:cNvSpPr>
          <p:nvPr/>
        </p:nvSpPr>
        <p:spPr>
          <a:xfrm rot="20333538">
            <a:off x="8175715" y="4189536"/>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6600CC"/>
                </a:solidFill>
                <a:effectLst/>
                <a:uLnTx/>
                <a:uFillTx/>
                <a:latin typeface="Traditional Arabic" pitchFamily="18" charset="-78"/>
                <a:ea typeface="Verdana" pitchFamily="34" charset="0"/>
                <a:cs typeface="Traditional Arabic" pitchFamily="18" charset="-78"/>
              </a:rPr>
              <a:t>?</a:t>
            </a:r>
          </a:p>
        </p:txBody>
      </p:sp>
      <p:sp>
        <p:nvSpPr>
          <p:cNvPr id="49" name="2 İçerik Yer Tutucusu"/>
          <p:cNvSpPr txBox="1">
            <a:spLocks/>
          </p:cNvSpPr>
          <p:nvPr/>
        </p:nvSpPr>
        <p:spPr>
          <a:xfrm rot="1031079">
            <a:off x="7391338" y="4909616"/>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0070C0"/>
                </a:solidFill>
                <a:effectLst/>
                <a:uLnTx/>
                <a:uFillTx/>
                <a:latin typeface="Traditional Arabic" pitchFamily="18" charset="-78"/>
                <a:ea typeface="Verdana" pitchFamily="34" charset="0"/>
                <a:cs typeface="Traditional Arabic" pitchFamily="18" charset="-78"/>
              </a:rPr>
              <a:t>?</a:t>
            </a:r>
          </a:p>
        </p:txBody>
      </p:sp>
      <p:sp>
        <p:nvSpPr>
          <p:cNvPr id="50" name="2 İçerik Yer Tutucusu"/>
          <p:cNvSpPr txBox="1">
            <a:spLocks/>
          </p:cNvSpPr>
          <p:nvPr/>
        </p:nvSpPr>
        <p:spPr>
          <a:xfrm rot="20333538">
            <a:off x="8175716" y="5732968"/>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FF6600"/>
                </a:solidFill>
                <a:effectLst/>
                <a:uLnTx/>
                <a:uFillTx/>
                <a:latin typeface="Traditional Arabic" pitchFamily="18" charset="-78"/>
                <a:ea typeface="Verdana" pitchFamily="34" charset="0"/>
                <a:cs typeface="Traditional Arabic" pitchFamily="18" charset="-78"/>
              </a:rPr>
              <a:t>?</a:t>
            </a:r>
          </a:p>
        </p:txBody>
      </p:sp>
      <p:sp>
        <p:nvSpPr>
          <p:cNvPr id="51" name="2 İçerik Yer Tutucusu"/>
          <p:cNvSpPr txBox="1">
            <a:spLocks/>
          </p:cNvSpPr>
          <p:nvPr/>
        </p:nvSpPr>
        <p:spPr>
          <a:xfrm rot="632334">
            <a:off x="1054634" y="3181424"/>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6600CC"/>
                </a:solidFill>
                <a:effectLst/>
                <a:uLnTx/>
                <a:uFillTx/>
                <a:latin typeface="TR Doors" pitchFamily="2" charset="0"/>
                <a:ea typeface="Verdana" pitchFamily="34" charset="0"/>
                <a:cs typeface="Traditional Arabic" pitchFamily="18" charset="-78"/>
              </a:rPr>
              <a:t>?</a:t>
            </a:r>
          </a:p>
        </p:txBody>
      </p:sp>
      <p:sp>
        <p:nvSpPr>
          <p:cNvPr id="52" name="2 İçerik Yer Tutucusu"/>
          <p:cNvSpPr txBox="1">
            <a:spLocks/>
          </p:cNvSpPr>
          <p:nvPr/>
        </p:nvSpPr>
        <p:spPr>
          <a:xfrm rot="1575685">
            <a:off x="182045" y="4276740"/>
            <a:ext cx="813243" cy="10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5400" b="1" i="0" u="none" strike="noStrike" kern="1200" cap="none" spc="0" normalizeH="0" baseline="0" noProof="0" dirty="0">
                <a:ln>
                  <a:noFill/>
                </a:ln>
                <a:solidFill>
                  <a:srgbClr val="0070C0"/>
                </a:solidFill>
                <a:effectLst/>
                <a:uLnTx/>
                <a:uFillTx/>
                <a:latin typeface="Traditional Arabic" pitchFamily="18" charset="-78"/>
                <a:ea typeface="Verdana" pitchFamily="34" charset="0"/>
                <a:cs typeface="Traditional Arabic" pitchFamily="18" charset="-78"/>
              </a:rPr>
              <a:t>?</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2384</TotalTime>
  <Words>1574</Words>
  <Application>Microsoft Office PowerPoint</Application>
  <PresentationFormat>Ekran Gösterisi (4:3)</PresentationFormat>
  <Paragraphs>246</Paragraphs>
  <Slides>40</Slides>
  <Notes>0</Notes>
  <HiddenSlides>0</HiddenSlides>
  <MMClips>0</MMClips>
  <ScaleCrop>false</ScaleCrop>
  <HeadingPairs>
    <vt:vector size="8" baseType="variant">
      <vt:variant>
        <vt:lpstr>Kullanılan Yazı Tipleri</vt:lpstr>
      </vt:variant>
      <vt:variant>
        <vt:i4>26</vt:i4>
      </vt:variant>
      <vt:variant>
        <vt:lpstr>Tema</vt:lpstr>
      </vt:variant>
      <vt:variant>
        <vt:i4>1</vt:i4>
      </vt:variant>
      <vt:variant>
        <vt:lpstr>Eklenmiş OLE Hizmet Programları</vt:lpstr>
      </vt:variant>
      <vt:variant>
        <vt:i4>1</vt:i4>
      </vt:variant>
      <vt:variant>
        <vt:lpstr>Slayt Başlıkları</vt:lpstr>
      </vt:variant>
      <vt:variant>
        <vt:i4>40</vt:i4>
      </vt:variant>
    </vt:vector>
  </HeadingPairs>
  <TitlesOfParts>
    <vt:vector size="68" baseType="lpstr">
      <vt:lpstr>00593</vt:lpstr>
      <vt:lpstr>20th Century Font</vt:lpstr>
      <vt:lpstr>Action Jackson</vt:lpstr>
      <vt:lpstr>Albertus Extra Bold</vt:lpstr>
      <vt:lpstr>Arial</vt:lpstr>
      <vt:lpstr>Calibri</vt:lpstr>
      <vt:lpstr>Edgewater</vt:lpstr>
      <vt:lpstr>Edwardian Script ITC</vt:lpstr>
      <vt:lpstr>Gloucester MT Extra Condensed</vt:lpstr>
      <vt:lpstr>Jester</vt:lpstr>
      <vt:lpstr>Swiss 721 Black Rounded BT</vt:lpstr>
      <vt:lpstr>Technovia</vt:lpstr>
      <vt:lpstr>Tom's Headache</vt:lpstr>
      <vt:lpstr>TR Doors</vt:lpstr>
      <vt:lpstr>TR Lithograph</vt:lpstr>
      <vt:lpstr>TR Times New Roman</vt:lpstr>
      <vt:lpstr>Traditional Arabic</vt:lpstr>
      <vt:lpstr>Transylvania</vt:lpstr>
      <vt:lpstr>Tw Cen MT Condensed</vt:lpstr>
      <vt:lpstr>Tw Cen MT Condensed Extra Bold</vt:lpstr>
      <vt:lpstr>Vani</vt:lpstr>
      <vt:lpstr>Verdana</vt:lpstr>
      <vt:lpstr>Viner Hand ITC</vt:lpstr>
      <vt:lpstr>Vladimir Script</vt:lpstr>
      <vt:lpstr>Wide Latin</vt:lpstr>
      <vt:lpstr>Wingdings</vt:lpstr>
      <vt:lpstr>Ofis Teması</vt:lpstr>
      <vt:lpstr>Acrobat Document</vt:lpstr>
      <vt:lpstr>PowerPoint Sunusu</vt:lpstr>
      <vt:lpstr>PowerPoint Sunusu</vt:lpstr>
      <vt:lpstr>PowerPoint Sunusu</vt:lpstr>
      <vt:lpstr>Adem KARAFİLİK</vt:lpstr>
      <vt:lpstr>Adem KARAFİLİK</vt:lpstr>
      <vt:lpstr>Adem KARAFİLİK</vt:lpstr>
      <vt:lpstr>PowerPoint Sunusu</vt:lpstr>
      <vt:lpstr>PowerPoint Sunusu</vt:lpstr>
      <vt:lpstr>PowerPoint Sunusu</vt:lpstr>
      <vt:lpstr>Kendini tanımak</vt:lpstr>
      <vt:lpstr>Kendini tanımak</vt:lpstr>
      <vt:lpstr>Kendini tanımak</vt:lpstr>
      <vt:lpstr>PowerPoint Sunusu</vt:lpstr>
      <vt:lpstr>Kendini tanımak</vt:lpstr>
      <vt:lpstr>Kendini tanımak</vt:lpstr>
      <vt:lpstr>Kendini tanımak</vt:lpstr>
      <vt:lpstr>Kendini tanımak</vt:lpstr>
      <vt:lpstr>Kendini tanımak</vt:lpstr>
      <vt:lpstr>Kendini tanımak</vt:lpstr>
      <vt:lpstr>yiyin efendiler</vt:lpstr>
      <vt:lpstr>Biz nasıl biz olduk?</vt:lpstr>
      <vt:lpstr>Biz nasıl biz olduk?</vt:lpstr>
      <vt:lpstr>Biz nasıl biz olduk?</vt:lpstr>
      <vt:lpstr>Biz nasıl biz olduk?</vt:lpstr>
      <vt:lpstr>Biz nasıl biz olduk?</vt:lpstr>
      <vt:lpstr>Düşünelim…</vt:lpstr>
      <vt:lpstr>Düşünelim…</vt:lpstr>
      <vt:lpstr>PowerPoint Sunusu</vt:lpstr>
      <vt:lpstr>PowerPoint Sunusu</vt:lpstr>
      <vt:lpstr>PowerPoint Sunusu</vt:lpstr>
      <vt:lpstr>PowerPoint Sunusu</vt:lpstr>
      <vt:lpstr>PowerPoint Sunusu</vt:lpstr>
      <vt:lpstr>Gerçeği kabul etmek zordur.</vt:lpstr>
      <vt:lpstr>Gerçeği kabul etmek zordur.</vt:lpstr>
      <vt:lpstr>Sorumlu kim?</vt:lpstr>
      <vt:lpstr>Sorumlu kim?</vt:lpstr>
      <vt:lpstr>Kendini tanımak</vt:lpstr>
      <vt:lpstr>PowerPoint Sunusu</vt:lpstr>
      <vt:lpstr>PowerPoint Sunusu</vt:lpstr>
      <vt:lpstr>YÜKSELİŞ  KİŞİSEL GELİŞİM MERKEZİ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DİKKAT SİZ SİNİZ</dc:title>
  <dc:creator>Furkan</dc:creator>
  <cp:lastModifiedBy>Adem KARAFİLİK</cp:lastModifiedBy>
  <cp:revision>55</cp:revision>
  <dcterms:created xsi:type="dcterms:W3CDTF">2013-03-02T14:35:54Z</dcterms:created>
  <dcterms:modified xsi:type="dcterms:W3CDTF">2022-10-30T13:59:03Z</dcterms:modified>
</cp:coreProperties>
</file>